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24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31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7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42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60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90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57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334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91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54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173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17B7-067F-4C0B-A845-241FCF2BC82C}" type="datetimeFigureOut">
              <a:rPr lang="es-ES" smtClean="0"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B0EF-BC98-40AF-8472-EB321C6C66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08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28663"/>
            <a:ext cx="5257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2433638"/>
            <a:ext cx="69437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Resultado de imagen de logo idiv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3803" y="2780928"/>
            <a:ext cx="1080120" cy="531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751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0608" y="0"/>
            <a:ext cx="10441160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475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404664"/>
            <a:ext cx="8568952" cy="5904655"/>
          </a:xfrm>
        </p:spPr>
      </p:pic>
    </p:spTree>
    <p:extLst>
      <p:ext uri="{BB962C8B-B14F-4D97-AF65-F5344CB8AC3E}">
        <p14:creationId xmlns:p14="http://schemas.microsoft.com/office/powerpoint/2010/main" val="417547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8640"/>
            <a:ext cx="6696744" cy="92013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9"/>
            <a:ext cx="91440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9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233" y="188640"/>
            <a:ext cx="9496455" cy="459506"/>
          </a:xfrm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33074"/>
            <a:ext cx="7992887" cy="61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57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RODRIGUEZ SANCHEZ</dc:creator>
  <cp:lastModifiedBy>JOSE MANUEL RODRIGUEZ SANCHEZ</cp:lastModifiedBy>
  <cp:revision>6</cp:revision>
  <dcterms:created xsi:type="dcterms:W3CDTF">2016-02-23T11:02:17Z</dcterms:created>
  <dcterms:modified xsi:type="dcterms:W3CDTF">2019-05-14T11:22:26Z</dcterms:modified>
</cp:coreProperties>
</file>