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1" r:id="rId5"/>
    <p:sldId id="263" r:id="rId6"/>
  </p:sldIdLst>
  <p:sldSz cx="9144000" cy="6858000" type="screen4x3"/>
  <p:notesSz cx="6735763" cy="98694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1B625-B742-438A-A1E0-E656C6C3CC0F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D025B-7204-47EC-B2DA-1ABF8A7064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83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C50A9-3CB1-4D59-9AA1-FD45FE864ED0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A536C-855C-4F14-8FC0-E209B468C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53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A536C-855C-4F14-8FC0-E209B468C92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14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A536C-855C-4F14-8FC0-E209B468C92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507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A536C-855C-4F14-8FC0-E209B468C92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589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A536C-855C-4F14-8FC0-E209B468C92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8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A536C-855C-4F14-8FC0-E209B468C92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52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E0779C-139B-400C-A8CE-E0317C6CDA44}" type="datetimeFigureOut">
              <a:rPr lang="es-ES" smtClean="0"/>
              <a:t>17/05/2019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3B8807-74D2-434D-8B11-10788EF93CF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es/imgres?imgurl=https://www.mundosilbato.es/media/catalog/product/cache/6/small_image/350x/9df78eab33525d08d6e5fb8d27136e95/b/a/balon-futbol-sala-foam-0010903_1.jpg&amp;imgrefurl=https://www.mundosilbato.es/balones-futbol-sala/&amp;docid=fL7xahMBbhjxzM&amp;tbnid=bnUfqOWbA_6WuM:&amp;vet=12ahUKEwi42ZTXiqLiAhVG-YUKHZKdCsg4vAUQMygJMAl6BAgBEAo..i&amp;w=350&amp;h=350&amp;bih=620&amp;biw=975&amp;q=FUTBOL%20SALA&amp;ved=2ahUKEwi42ZTXiqLiAhVG-YUKHZKdCsg4vAUQMygJMAl6BAgBEAo&amp;iact=mrc&amp;uact=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es/imgres?imgurl=https://www.mundosilbato.es/media/catalog/product/cache/6/small_image/350x/9df78eab33525d08d6e5fb8d27136e95/b/a/balon-futbol-sala-foam-0010903_1.jpg&amp;imgrefurl=https://www.mundosilbato.es/balones-futbol-sala/&amp;docid=fL7xahMBbhjxzM&amp;tbnid=bnUfqOWbA_6WuM:&amp;vet=12ahUKEwi42ZTXiqLiAhVG-YUKHZKdCsg4vAUQMygJMAl6BAgBEAo..i&amp;w=350&amp;h=350&amp;bih=620&amp;biw=975&amp;q=FUTBOL%20SALA&amp;ved=2ahUKEwi42ZTXiqLiAhVG-YUKHZKdCsg4vAUQMygJMAl6BAgBEAo&amp;iact=mrc&amp;uact=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es/imgres?imgurl=https://www.mundosilbato.es/media/catalog/product/cache/6/small_image/350x/9df78eab33525d08d6e5fb8d27136e95/b/a/balon-futbol-sala-foam-0010903_1.jpg&amp;imgrefurl=https://www.mundosilbato.es/balones-futbol-sala/&amp;docid=fL7xahMBbhjxzM&amp;tbnid=bnUfqOWbA_6WuM:&amp;vet=12ahUKEwi42ZTXiqLiAhVG-YUKHZKdCsg4vAUQMygJMAl6BAgBEAo..i&amp;w=350&amp;h=350&amp;bih=620&amp;biw=975&amp;q=FUTBOL%20SALA&amp;ved=2ahUKEwi42ZTXiqLiAhVG-YUKHZKdCsg4vAUQMygJMAl6BAgBEAo&amp;iact=mrc&amp;uact=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es/imgres?imgurl=https://image.jimcdn.com/app/cms/image/transf/dimension%3D480x10000:format%3Dpng/path/sf83c1bd2bb193270/image/ic28f497bc4768413/version/1397050522/image.png&amp;imgrefurl=https://www.agrupaciondeportivaobispoperello.com/f%C3%BAtbol-sala/&amp;docid=eJZfIbIC7k96-M&amp;tbnid=37LRuZHL2DpG-M:&amp;vet=12ahUKEwiLkvuqiqLiAhVHx4UKHezEAtU42AQQMygRMBF6BAgBEBM..i&amp;w=480&amp;h=339&amp;bih=620&amp;biw=975&amp;q=FUTBOL%20SALA&amp;ved=2ahUKEwiLkvuqiqLiAhVHx4UKHezEAtU42AQQMygRMBF6BAgBEBM&amp;iact=mrc&amp;uact=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sz="half" idx="2"/>
          </p:nvPr>
        </p:nvSpPr>
        <p:spPr>
          <a:xfrm>
            <a:off x="1141232" y="5301208"/>
            <a:ext cx="7823256" cy="1556792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Nuria Mª Fernández </a:t>
            </a:r>
            <a:r>
              <a:rPr lang="es-ES" b="1" dirty="0" err="1"/>
              <a:t>Gayoso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Enfermera Esp. Salud Mental y Geriatría</a:t>
            </a:r>
            <a:endParaRPr lang="es-ES" dirty="0"/>
          </a:p>
          <a:p>
            <a:r>
              <a:rPr lang="es-ES" b="1" dirty="0"/>
              <a:t>LEHENAK </a:t>
            </a:r>
            <a:r>
              <a:rPr lang="es-ES" b="1" dirty="0" smtClean="0"/>
              <a:t>BILBAO</a:t>
            </a:r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Red de Salud </a:t>
            </a:r>
            <a:r>
              <a:rPr lang="es-ES" b="1" dirty="0" smtClean="0"/>
              <a:t>Mental </a:t>
            </a:r>
            <a:r>
              <a:rPr lang="es-ES" b="1" dirty="0" err="1"/>
              <a:t>Bizkaia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19872" y="188640"/>
            <a:ext cx="5544616" cy="6192688"/>
          </a:xfrm>
        </p:spPr>
        <p:txBody>
          <a:bodyPr>
            <a:normAutofit/>
          </a:bodyPr>
          <a:lstStyle/>
          <a:p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/>
            </a:r>
            <a:br>
              <a:rPr lang="es-ES" sz="4400" dirty="0"/>
            </a:br>
            <a:r>
              <a:rPr lang="es-ES" sz="4400" dirty="0" smtClean="0"/>
              <a:t>EL </a:t>
            </a:r>
            <a:r>
              <a:rPr lang="es-ES" sz="4400" dirty="0" smtClean="0"/>
              <a:t>DEPORTE COMO 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HERRAMIENTA </a:t>
            </a:r>
            <a:r>
              <a:rPr lang="es-ES" sz="4400" dirty="0" smtClean="0"/>
              <a:t>TERAPÉUTICA COMPLEMENTARIA</a:t>
            </a:r>
            <a:endParaRPr lang="es-ES" sz="4400" dirty="0"/>
          </a:p>
        </p:txBody>
      </p:sp>
      <p:pic>
        <p:nvPicPr>
          <p:cNvPr id="1026" name="Picture 2" descr="d:\perfiles\20185304k\Escritorio\images555CAYC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309634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07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 lnSpcReduction="10000"/>
          </a:bodyPr>
          <a:lstStyle/>
          <a:p>
            <a:r>
              <a:rPr lang="es-ES" sz="2000" dirty="0" smtClean="0"/>
              <a:t>ORIGEN                       </a:t>
            </a:r>
          </a:p>
          <a:p>
            <a:r>
              <a:rPr lang="es-ES" sz="2000" dirty="0" smtClean="0"/>
              <a:t>EVOLUCIÓN </a:t>
            </a:r>
            <a:endParaRPr lang="es-ES" sz="2000" dirty="0" smtClean="0"/>
          </a:p>
          <a:p>
            <a:r>
              <a:rPr lang="es-ES" sz="2000" dirty="0" smtClean="0"/>
              <a:t>PARTICIPANTES:</a:t>
            </a:r>
            <a:r>
              <a:rPr lang="es-ES" sz="1800" dirty="0" smtClean="0"/>
              <a:t>RSMB, RSMA, AVIFES, ARGIA, ERAGINTZA, SAN JUAN DE DIOS, ASASAM</a:t>
            </a:r>
          </a:p>
          <a:p>
            <a:r>
              <a:rPr lang="es-ES" sz="2000" dirty="0" smtClean="0"/>
              <a:t>COLABORACION FUNDACION ATHLETIC</a:t>
            </a:r>
            <a:r>
              <a:rPr lang="es-ES" sz="2000" dirty="0" smtClean="0"/>
              <a:t> </a:t>
            </a:r>
          </a:p>
          <a:p>
            <a:r>
              <a:rPr lang="es-ES" sz="2000" dirty="0" smtClean="0"/>
              <a:t>“PIEDRAS EN EL CAMINO”</a:t>
            </a:r>
          </a:p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r>
              <a:rPr lang="es-ES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NOS DICE LA TEORÍA…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es-ES" sz="2000" dirty="0"/>
              <a:t>LA </a:t>
            </a:r>
            <a:r>
              <a:rPr lang="es-ES" sz="2000" dirty="0" smtClean="0"/>
              <a:t>REALIZACIÓN DE ACTIVIDAD FÍSICA, EL EJERCICO O LA PRÁCTICA DE CUALQUIER MODALIDAD DEPORTIVA REPORTA </a:t>
            </a:r>
            <a:r>
              <a:rPr lang="es-ES" sz="2000" dirty="0"/>
              <a:t>EFECTOS BENEFICIOSOS AMPLIAMENTE DEMOSTRADOS SOBRE LA </a:t>
            </a:r>
            <a:r>
              <a:rPr lang="es-ES" sz="2400" b="1" i="1" u="sng" dirty="0"/>
              <a:t>CALIDAD DE VIDA </a:t>
            </a:r>
          </a:p>
          <a:p>
            <a:pPr marL="109728" indent="0">
              <a:buNone/>
            </a:pPr>
            <a:endParaRPr lang="es-E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s-ES" sz="3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 DÓNDE VENIMOS Y </a:t>
            </a:r>
            <a:r>
              <a:rPr lang="es-ES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HACIA </a:t>
            </a:r>
            <a:r>
              <a:rPr lang="es-ES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DÓNDE VAMOS</a:t>
            </a:r>
            <a:endParaRPr lang="es-ES" sz="3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6" name="bnUfqOWbA_6WuM:" descr="Resultado de imagen de FUTBOL SALA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810" y="5805264"/>
            <a:ext cx="877570" cy="810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8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" sz="1800" dirty="0" smtClean="0"/>
              <a:t>MEJORA CONDICION FÍSICA GENERAL: </a:t>
            </a:r>
            <a:r>
              <a:rPr lang="es-ES" sz="1800" dirty="0"/>
              <a:t>M</a:t>
            </a:r>
            <a:r>
              <a:rPr lang="es-ES" sz="1800" dirty="0" smtClean="0"/>
              <a:t>ovilización músculo-esquelética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dirty="0" smtClean="0"/>
              <a:t>REDUCCIÓN SECUNDARISMOS </a:t>
            </a:r>
            <a:r>
              <a:rPr lang="es-ES" sz="1800" dirty="0" smtClean="0"/>
              <a:t>DEL TTMTO FARMACOLÓGICO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dirty="0"/>
              <a:t>MEJORA COORDINACIÓN DINÁMICA GENERAL: Destreza psicomotora, habilidades motrices finas y gruesas, equilibrio…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dirty="0"/>
              <a:t>ESTIMULO PARA MEJORAR HABITOS </a:t>
            </a:r>
            <a:r>
              <a:rPr lang="es-ES" sz="1800" dirty="0" smtClean="0"/>
              <a:t>SALUDABLES: Alimentación, tóxicos…</a:t>
            </a:r>
            <a:endParaRPr lang="es-E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dirty="0"/>
              <a:t>LIBERACION QUIMICA CEREBRAL: </a:t>
            </a:r>
            <a:r>
              <a:rPr lang="es-ES" sz="1800" dirty="0" smtClean="0"/>
              <a:t>Endorfinas, Serotonina, Dopamina, </a:t>
            </a:r>
            <a:r>
              <a:rPr lang="es-ES" sz="1800" dirty="0"/>
              <a:t>BDNF…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dirty="0"/>
              <a:t>TRABAJO EN </a:t>
            </a:r>
            <a:r>
              <a:rPr lang="es-ES" sz="1800" dirty="0" smtClean="0"/>
              <a:t>EQUIPO: Donde todos aportan para lograr un objetivo común, Sensación de pertenencia a grupo…</a:t>
            </a:r>
            <a:endParaRPr lang="es-E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dirty="0"/>
              <a:t>ESCAPE </a:t>
            </a:r>
            <a:r>
              <a:rPr lang="es-ES" sz="1800" dirty="0" smtClean="0"/>
              <a:t>DE </a:t>
            </a:r>
            <a:r>
              <a:rPr lang="es-ES" sz="1800" dirty="0"/>
              <a:t>LA RUTINA DIARIA Y “RESPIRO FAMILIAR”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dirty="0" smtClean="0"/>
              <a:t>SENSIBILIZACION </a:t>
            </a:r>
            <a:r>
              <a:rPr lang="es-ES" sz="1800" dirty="0"/>
              <a:t>DE ENFERMEDADES MENTALES: </a:t>
            </a:r>
            <a:r>
              <a:rPr lang="es-ES" sz="1800" dirty="0" smtClean="0"/>
              <a:t>Normalización </a:t>
            </a:r>
            <a:r>
              <a:rPr lang="es-ES" sz="1800" dirty="0"/>
              <a:t>e </a:t>
            </a:r>
            <a:r>
              <a:rPr lang="es-ES" sz="1800" dirty="0" smtClean="0"/>
              <a:t>integración </a:t>
            </a:r>
            <a:r>
              <a:rPr lang="es-ES" sz="1800" dirty="0"/>
              <a:t>social</a:t>
            </a:r>
          </a:p>
          <a:p>
            <a:pPr marL="393192" lvl="1" indent="0">
              <a:buNone/>
            </a:pPr>
            <a:endParaRPr lang="es-ES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pPr marL="10972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ESO DE “MEJORAR LA </a:t>
            </a:r>
            <a:r>
              <a:rPr lang="es-ES" sz="3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CALIDAD DE VIDA</a:t>
            </a:r>
            <a:r>
              <a:rPr lang="es-ES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” ESTÁ MUY BIEN, PERO CONCRETEMOS…	</a:t>
            </a:r>
            <a:endParaRPr lang="es-ES" sz="3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4" name="bnUfqOWbA_6WuM:" descr="Resultado de imagen de FUTBOL SALA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36531"/>
            <a:ext cx="877570" cy="810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2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1800" dirty="0"/>
              <a:t>AYUDA EN LA PLANIFICACION Y RESPONSABILIDAD: Cultura deportiva (horarios, disciplina, responsabilidad, </a:t>
            </a:r>
            <a:r>
              <a:rPr lang="es-ES" sz="1800" dirty="0" smtClean="0"/>
              <a:t>higiene…)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1800" dirty="0" smtClean="0"/>
              <a:t>INCIDE POSITIVAMENTE EN </a:t>
            </a:r>
            <a:r>
              <a:rPr lang="es-ES" sz="1800" dirty="0" smtClean="0"/>
              <a:t>LA CAPACIDAD DE RESILIENCIA: </a:t>
            </a:r>
            <a:r>
              <a:rPr lang="es-ES" sz="1800" dirty="0"/>
              <a:t>C</a:t>
            </a:r>
            <a:r>
              <a:rPr lang="es-ES" sz="1800" dirty="0" smtClean="0"/>
              <a:t>apacidad de esfuerzo y </a:t>
            </a:r>
            <a:r>
              <a:rPr lang="es-ES" sz="1800" dirty="0" smtClean="0"/>
              <a:t>superación, Sobreponerse a la adversidad </a:t>
            </a:r>
            <a:r>
              <a:rPr lang="es-ES" sz="1800" dirty="0" smtClean="0"/>
              <a:t>(valores deportivos</a:t>
            </a:r>
            <a:r>
              <a:rPr lang="es-ES" sz="1800" dirty="0" smtClean="0"/>
              <a:t>)</a:t>
            </a:r>
            <a:endParaRPr lang="es-ES" sz="1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es-ES" sz="1800" dirty="0"/>
              <a:t>ESTIMULACIÓN SENSORIAL: Atención, percepción, memoria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es-ES" sz="1800" dirty="0"/>
              <a:t>DESARROLLO DE LA INTELIGENCIA EMOCIONAL : Autoconciencia, </a:t>
            </a:r>
            <a:r>
              <a:rPr lang="es-ES" sz="1800" dirty="0" smtClean="0"/>
              <a:t>Autorregulación</a:t>
            </a:r>
            <a:r>
              <a:rPr lang="es-ES" sz="1800" dirty="0"/>
              <a:t>, </a:t>
            </a:r>
            <a:r>
              <a:rPr lang="es-ES" sz="1800" dirty="0" smtClean="0"/>
              <a:t>Automotivación</a:t>
            </a:r>
            <a:r>
              <a:rPr lang="es-ES" sz="1800" dirty="0"/>
              <a:t>, </a:t>
            </a:r>
            <a:r>
              <a:rPr lang="es-ES" sz="1800" dirty="0" smtClean="0"/>
              <a:t>Empatía</a:t>
            </a:r>
            <a:r>
              <a:rPr lang="es-ES" sz="1800" dirty="0"/>
              <a:t>, </a:t>
            </a:r>
            <a:r>
              <a:rPr lang="es-ES" sz="1800" dirty="0" smtClean="0"/>
              <a:t>Habilidades </a:t>
            </a:r>
            <a:r>
              <a:rPr lang="es-ES" sz="1800" dirty="0"/>
              <a:t>sociales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es-ES" sz="1800" dirty="0"/>
              <a:t>AUMENTO DE LA AUTOESTIMA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" panose="05000000000000000000" pitchFamily="2" charset="2"/>
              <a:buChar char="Ø"/>
            </a:pPr>
            <a:r>
              <a:rPr lang="es-ES" sz="1800" dirty="0" smtClean="0"/>
              <a:t>MEJORA </a:t>
            </a:r>
            <a:r>
              <a:rPr lang="es-ES" sz="1800" dirty="0"/>
              <a:t>DE LA COMUNICACIÓN INTERPERSONAL E INTRAPERSONAL: Intercambio de </a:t>
            </a:r>
            <a:r>
              <a:rPr lang="es-ES" sz="1800" dirty="0" smtClean="0"/>
              <a:t>experiencias, Convivencia…</a:t>
            </a:r>
            <a:endParaRPr lang="es-E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s-ES" sz="1800" dirty="0" smtClean="0"/>
              <a:t>MEJORA </a:t>
            </a:r>
            <a:r>
              <a:rPr lang="es-ES" sz="1800" dirty="0" smtClean="0"/>
              <a:t>DE LA HIGIENE DEL SUEÑO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1800" dirty="0" smtClean="0"/>
              <a:t>FAVORECE</a:t>
            </a:r>
            <a:r>
              <a:rPr lang="es-ES" sz="1800" dirty="0" smtClean="0"/>
              <a:t> </a:t>
            </a:r>
            <a:r>
              <a:rPr lang="es-ES" sz="1800" dirty="0" smtClean="0"/>
              <a:t>LA TOMA DE </a:t>
            </a:r>
            <a:r>
              <a:rPr lang="es-ES" sz="1800" dirty="0" smtClean="0"/>
              <a:t>DECISIÓNES, </a:t>
            </a:r>
            <a:r>
              <a:rPr lang="es-ES" sz="1800" dirty="0" smtClean="0"/>
              <a:t>LA INDEPENDENCIA Y LA MOTIVACIÓN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1800" dirty="0" smtClean="0"/>
              <a:t>POTENCIA </a:t>
            </a:r>
            <a:r>
              <a:rPr lang="es-ES" sz="1800" dirty="0" smtClean="0"/>
              <a:t>EL </a:t>
            </a:r>
            <a:r>
              <a:rPr lang="es-ES" sz="1800" dirty="0"/>
              <a:t>SENTIMIENTO DE </a:t>
            </a:r>
            <a:r>
              <a:rPr lang="es-ES" sz="1800" dirty="0" smtClean="0"/>
              <a:t>UTILIDAD, AUTOEFICACIA Y </a:t>
            </a:r>
            <a:r>
              <a:rPr lang="es-ES" sz="1800" dirty="0"/>
              <a:t>REALIZACION PERSONAL</a:t>
            </a:r>
          </a:p>
          <a:p>
            <a:endParaRPr lang="es-ES" sz="23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0972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ESO DE “MEJORAR LA </a:t>
            </a:r>
            <a:r>
              <a:rPr lang="es-ES" sz="3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CALIDAD DE VIDA</a:t>
            </a:r>
            <a:r>
              <a:rPr lang="es-ES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” ESTÁ MUY BIEN, PERO CONCRETEMOS…</a:t>
            </a:r>
            <a:endParaRPr lang="es-ES" sz="3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4" name="bnUfqOWbA_6WuM:" descr="Resultado de imagen de FUTBOL SALA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77272"/>
            <a:ext cx="877570" cy="810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4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NUESTRA PRÁCTICA</a:t>
            </a:r>
            <a:r>
              <a:rPr lang="es-ES" dirty="0" smtClean="0"/>
              <a:t>??... </a:t>
            </a:r>
            <a:r>
              <a:rPr lang="es-ES" dirty="0" smtClean="0"/>
              <a:t>TAMBIÉN</a:t>
            </a:r>
            <a:r>
              <a:rPr lang="es-ES" dirty="0" smtClean="0"/>
              <a:t>, PERO SIN DUDA NOS APORTA MÁS LA DE UNO DE SUS PROTAGONISTAS:UNAI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…Y </a:t>
            </a:r>
            <a:r>
              <a:rPr lang="es-ES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RESULTA QUE LA PRÁCTICA NO NOS ALEJA DE LA TEORÍA</a:t>
            </a:r>
            <a:endParaRPr lang="es-ES" sz="3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4" name="37LRuZHL2DpG-M:" descr="Resultado de imagen de FUTBOL SALA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17032"/>
            <a:ext cx="4680520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0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584</TotalTime>
  <Words>332</Words>
  <Application>Microsoft Office PowerPoint</Application>
  <PresentationFormat>Presentación en pantalla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  EL DEPORTE COMO  HERRAMIENTA TERAPÉUTICA COMPLEMENTARIA</vt:lpstr>
      <vt:lpstr>DE DÓNDE VENIMOS Y HACIA DÓNDE VAMOS</vt:lpstr>
      <vt:lpstr>ESO DE “MEJORAR LA CALIDAD DE VIDA” ESTÁ MUY BIEN, PERO CONCRETEMOS… </vt:lpstr>
      <vt:lpstr>ESO DE “MEJORAR LA CALIDAD DE VIDA” ESTÁ MUY BIEN, PERO CONCRETEMOS…</vt:lpstr>
      <vt:lpstr>…Y RESULTA QUE LA PRÁCTICA NO NOS ALEJA DE LA TEORÍA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DEPORTE COMO HERRAMIENTA TERPÉUTICA COMPLEMENTARIA</dc:title>
  <dc:creator>NURIA FERNANDEZ GAYOSO</dc:creator>
  <cp:lastModifiedBy>NURIA FERNANDEZ GAYOSO</cp:lastModifiedBy>
  <cp:revision>34</cp:revision>
  <cp:lastPrinted>2019-05-17T11:58:42Z</cp:lastPrinted>
  <dcterms:created xsi:type="dcterms:W3CDTF">2019-04-04T09:25:37Z</dcterms:created>
  <dcterms:modified xsi:type="dcterms:W3CDTF">2019-05-17T12:19:24Z</dcterms:modified>
</cp:coreProperties>
</file>