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7"/>
  </p:handout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735763" cy="98694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9453-6281-4063-8769-DC7542F84ED2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DB8D-5EE1-48B8-85D6-68297EDEB4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5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67F469-7164-4375-B124-A6BE1B9833E6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3462CA-D83D-48EB-80F3-C5272EC8C7F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BIZI OHITURA OSASUNTSUAK LANDUZ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>
                <a:latin typeface="+mj-lt"/>
              </a:rPr>
              <a:t>4-5 </a:t>
            </a:r>
            <a:r>
              <a:rPr lang="es-ES" dirty="0" err="1">
                <a:latin typeface="+mj-lt"/>
              </a:rPr>
              <a:t>urte</a:t>
            </a:r>
            <a:r>
              <a:rPr lang="es-ES" dirty="0">
                <a:latin typeface="+mj-lt"/>
              </a:rPr>
              <a:t> ONDO BIZI PROGRAMA LANTZEN.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GAITASUN BERRRIAK GARATZEKO AUKERA.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MOTIBAZIOA. 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239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HAUTAKETA PROZESUA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GAIAREN ARABERA: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u-ES" dirty="0">
                <a:latin typeface="+mj-lt"/>
              </a:rPr>
              <a:t>Zailtasun maila.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>
              <a:latin typeface="+mj-lt"/>
            </a:endParaRPr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PAZIENTEAREN ARABERA: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u-ES" dirty="0">
                <a:latin typeface="+mj-lt"/>
              </a:rPr>
              <a:t>Pertsonak duen ulertu eta besteen aurrean azaltzeko gaitasuna.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u-ES" dirty="0">
                <a:latin typeface="+mj-lt"/>
              </a:rPr>
              <a:t>Egoera kognitiboa.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u-ES" dirty="0">
                <a:latin typeface="+mj-lt"/>
              </a:rPr>
              <a:t>Momentu horretako bere egoera (aldakorra).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u-ES" dirty="0">
                <a:latin typeface="+mj-lt"/>
              </a:rPr>
              <a:t>Motibazioa eta gogoa</a:t>
            </a:r>
            <a:r>
              <a:rPr lang="eu-E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058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es-ES" dirty="0"/>
              <a:t>PRESTAKUNTZA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6070" y="1627094"/>
            <a:ext cx="6196405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eu-ES" dirty="0"/>
              <a:t>       </a:t>
            </a:r>
          </a:p>
          <a:p>
            <a:pPr marL="0" indent="0" algn="just">
              <a:buNone/>
            </a:pPr>
            <a:r>
              <a:rPr lang="eu-ES" dirty="0"/>
              <a:t>	Astean 3 egun, bi sailetan banatuta</a:t>
            </a:r>
            <a:r>
              <a:rPr lang="es-ES" dirty="0"/>
              <a:t>.</a:t>
            </a:r>
          </a:p>
        </p:txBody>
      </p:sp>
      <p:pic>
        <p:nvPicPr>
          <p:cNvPr id="13" name="3 Marcador de contenido">
            <a:extLst>
              <a:ext uri="{FF2B5EF4-FFF2-40B4-BE49-F238E27FC236}">
                <a16:creationId xmlns:a16="http://schemas.microsoft.com/office/drawing/2014/main" id="{E17EC129-17A6-40E5-86F3-F5218C93F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4" y="3258107"/>
            <a:ext cx="2606419" cy="19548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4 Imagen">
            <a:extLst>
              <a:ext uri="{FF2B5EF4-FFF2-40B4-BE49-F238E27FC236}">
                <a16:creationId xmlns:a16="http://schemas.microsoft.com/office/drawing/2014/main" id="{8D1F55B6-DE7B-4527-A376-EE46685CA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01" y="3233361"/>
            <a:ext cx="2736304" cy="20522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7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HEDAPENA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</a:t>
            </a:r>
            <a:r>
              <a:rPr lang="es-ES" dirty="0" err="1"/>
              <a:t>Arenaseko</a:t>
            </a:r>
            <a:r>
              <a:rPr lang="es-ES" dirty="0"/>
              <a:t> </a:t>
            </a:r>
            <a:r>
              <a:rPr lang="eu-ES" dirty="0"/>
              <a:t>eguneko zentro </a:t>
            </a:r>
            <a:r>
              <a:rPr lang="es-ES" dirty="0"/>
              <a:t>batera.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9" y="2852936"/>
            <a:ext cx="2688299" cy="2016224"/>
          </a:xfrm>
          <a:prstGeom prst="rect">
            <a:avLst/>
          </a:prstGeom>
          <a:effectLst>
            <a:innerShdw blurRad="660400" dist="889000" dir="8100000">
              <a:prstClr val="black">
                <a:alpha val="50000"/>
              </a:prstClr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6743"/>
            <a:ext cx="4211960" cy="3158970"/>
          </a:xfrm>
          <a:prstGeom prst="rect">
            <a:avLst/>
          </a:prstGeom>
          <a:effectLst>
            <a:innerShdw blurRad="1193800" dist="812800" dir="14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9590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91337"/>
          </a:xfrm>
        </p:spPr>
        <p:txBody>
          <a:bodyPr>
            <a:normAutofit fontScale="90000"/>
          </a:bodyPr>
          <a:lstStyle/>
          <a:p>
            <a:r>
              <a:rPr lang="eu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Eskerrik asko lan hau posible egin duen talde guztiari.</a:t>
            </a:r>
            <a:br>
              <a:rPr lang="eu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3" y="2462053"/>
            <a:ext cx="4804833" cy="3374058"/>
          </a:xfrm>
        </p:spPr>
      </p:pic>
    </p:spTree>
    <p:extLst>
      <p:ext uri="{BB962C8B-B14F-4D97-AF65-F5344CB8AC3E}">
        <p14:creationId xmlns:p14="http://schemas.microsoft.com/office/powerpoint/2010/main" val="2480729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118</TotalTime>
  <Words>71</Words>
  <Application>Microsoft Office PowerPoint</Application>
  <PresentationFormat>Presentación en pantalla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Brush Script MT</vt:lpstr>
      <vt:lpstr>Calibri</vt:lpstr>
      <vt:lpstr>Constantia</vt:lpstr>
      <vt:lpstr>Franklin Gothic Book</vt:lpstr>
      <vt:lpstr>Rage Italic</vt:lpstr>
      <vt:lpstr>Wingdings</vt:lpstr>
      <vt:lpstr>Chincheta</vt:lpstr>
      <vt:lpstr>BIZI OHITURA OSASUNTSUAK LANDUZ</vt:lpstr>
      <vt:lpstr>HAUTAKETA PROZESUA</vt:lpstr>
      <vt:lpstr>PRESTAKUNTZA</vt:lpstr>
      <vt:lpstr>HEDAPENA</vt:lpstr>
      <vt:lpstr>Eskerrik asko lan hau posible egin duen talde guztiari. </vt:lpstr>
    </vt:vector>
  </TitlesOfParts>
  <Company>Osakidetza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BIZI OHITURA OSASUNTSUAK LANDUZ</dc:title>
  <dc:creator>ENERITZ GERMAN ZABALA</dc:creator>
  <cp:lastModifiedBy> </cp:lastModifiedBy>
  <cp:revision>27</cp:revision>
  <cp:lastPrinted>2019-05-13T07:00:06Z</cp:lastPrinted>
  <dcterms:created xsi:type="dcterms:W3CDTF">2019-05-06T16:08:29Z</dcterms:created>
  <dcterms:modified xsi:type="dcterms:W3CDTF">2019-05-22T07:55:50Z</dcterms:modified>
</cp:coreProperties>
</file>