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59" r:id="rId3"/>
    <p:sldId id="281" r:id="rId4"/>
    <p:sldId id="270" r:id="rId5"/>
    <p:sldId id="275" r:id="rId6"/>
    <p:sldId id="271" r:id="rId7"/>
    <p:sldId id="274" r:id="rId8"/>
    <p:sldId id="272" r:id="rId9"/>
    <p:sldId id="261" r:id="rId10"/>
    <p:sldId id="262" r:id="rId11"/>
    <p:sldId id="263" r:id="rId12"/>
    <p:sldId id="264" r:id="rId13"/>
    <p:sldId id="265" r:id="rId14"/>
    <p:sldId id="269" r:id="rId15"/>
    <p:sldId id="267" r:id="rId16"/>
    <p:sldId id="279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CEPCION MORENO CALVETE" initials="CM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9F0"/>
    <a:srgbClr val="0A4274"/>
    <a:srgbClr val="FAE798"/>
    <a:srgbClr val="CCFFCC"/>
    <a:srgbClr val="FFFFCC"/>
    <a:srgbClr val="FFFF99"/>
    <a:srgbClr val="C3EBCB"/>
    <a:srgbClr val="9AD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70" d="100"/>
          <a:sy n="70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8285F-C09B-4356-938C-47BE3EFFC38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DBC29E-41AF-439F-9E48-50C2C5FEB3C6}">
      <dgm:prSet phldrT="[Texto]" custT="1"/>
      <dgm:spPr/>
      <dgm:t>
        <a:bodyPr/>
        <a:lstStyle/>
        <a:p>
          <a:r>
            <a:rPr lang="es-ES" sz="2400" dirty="0" smtClean="0">
              <a:latin typeface="Arial" panose="020B0604020202020204" pitchFamily="34" charset="0"/>
              <a:cs typeface="Arial" panose="020B0604020202020204" pitchFamily="34" charset="0"/>
            </a:rPr>
            <a:t>Criterios de inclusión</a:t>
          </a:r>
          <a:endParaRPr lang="es-E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2143F9-EBEF-427A-9969-FDBE45AF61D6}" type="parTrans" cxnId="{CD023969-8076-42A6-B556-64FF3DE1BE60}">
      <dgm:prSet/>
      <dgm:spPr/>
      <dgm:t>
        <a:bodyPr/>
        <a:lstStyle/>
        <a:p>
          <a:endParaRPr lang="es-ES"/>
        </a:p>
      </dgm:t>
    </dgm:pt>
    <dgm:pt modelId="{9838AE48-919B-4824-AEBB-64096CF83E24}" type="sibTrans" cxnId="{CD023969-8076-42A6-B556-64FF3DE1BE60}">
      <dgm:prSet/>
      <dgm:spPr/>
      <dgm:t>
        <a:bodyPr/>
        <a:lstStyle/>
        <a:p>
          <a:endParaRPr lang="es-ES"/>
        </a:p>
      </dgm:t>
    </dgm:pt>
    <dgm:pt modelId="{EE1853B1-1AD7-4AE5-8487-96B93A7FB887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Usuarios ud.2 CET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67C4FD-D664-4F0B-9FC6-3733BE943EEC}" type="parTrans" cxnId="{D7E0911C-D944-4D6E-8C28-9A1563235514}">
      <dgm:prSet/>
      <dgm:spPr/>
      <dgm:t>
        <a:bodyPr/>
        <a:lstStyle/>
        <a:p>
          <a:endParaRPr lang="es-ES"/>
        </a:p>
      </dgm:t>
    </dgm:pt>
    <dgm:pt modelId="{2A7AB60B-1BEC-4529-A1E1-DA219772870F}" type="sibTrans" cxnId="{D7E0911C-D944-4D6E-8C28-9A1563235514}">
      <dgm:prSet/>
      <dgm:spPr/>
      <dgm:t>
        <a:bodyPr/>
        <a:lstStyle/>
        <a:p>
          <a:endParaRPr lang="es-ES"/>
        </a:p>
      </dgm:t>
    </dgm:pt>
    <dgm:pt modelId="{0FA32D82-8BF3-4BB8-825E-A033B90687FA}">
      <dgm:prSet phldrT="[Texto]" custT="1"/>
      <dgm:spPr/>
      <dgm:t>
        <a:bodyPr/>
        <a:lstStyle/>
        <a:p>
          <a:r>
            <a:rPr lang="es-ES" sz="2400" dirty="0" smtClean="0">
              <a:latin typeface="Arial" panose="020B0604020202020204" pitchFamily="34" charset="0"/>
              <a:cs typeface="Arial" panose="020B0604020202020204" pitchFamily="34" charset="0"/>
            </a:rPr>
            <a:t>Criterios de exclusión</a:t>
          </a:r>
          <a:endParaRPr lang="es-E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2E2B5E-A7AF-4142-801B-A4513E9E93CF}" type="parTrans" cxnId="{EF1792BF-C0C2-471B-907E-4D34D59D3CE8}">
      <dgm:prSet/>
      <dgm:spPr/>
      <dgm:t>
        <a:bodyPr/>
        <a:lstStyle/>
        <a:p>
          <a:endParaRPr lang="es-ES"/>
        </a:p>
      </dgm:t>
    </dgm:pt>
    <dgm:pt modelId="{6356E287-4DC3-47F7-B291-C9C07E6A45F3}" type="sibTrans" cxnId="{EF1792BF-C0C2-471B-907E-4D34D59D3CE8}">
      <dgm:prSet/>
      <dgm:spPr/>
      <dgm:t>
        <a:bodyPr/>
        <a:lstStyle/>
        <a:p>
          <a:endParaRPr lang="es-ES"/>
        </a:p>
      </dgm:t>
    </dgm:pt>
    <dgm:pt modelId="{54319C17-334D-4469-96F6-3A58DE03F134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Autismo grave, cuadros deficitarios severos o trastorno </a:t>
          </a:r>
          <a:r>
            <a:rPr lang="es-E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disocial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EFB629-C17E-494A-A4E3-414496FA493B}" type="parTrans" cxnId="{ED7D9535-252D-4AFB-B52D-4F73612C41DB}">
      <dgm:prSet/>
      <dgm:spPr/>
      <dgm:t>
        <a:bodyPr/>
        <a:lstStyle/>
        <a:p>
          <a:endParaRPr lang="es-ES"/>
        </a:p>
      </dgm:t>
    </dgm:pt>
    <dgm:pt modelId="{66D74546-C311-425E-93EA-C80AD61A97F0}" type="sibTrans" cxnId="{ED7D9535-252D-4AFB-B52D-4F73612C41DB}">
      <dgm:prSet/>
      <dgm:spPr/>
      <dgm:t>
        <a:bodyPr/>
        <a:lstStyle/>
        <a:p>
          <a:endParaRPr lang="es-ES"/>
        </a:p>
      </dgm:t>
    </dgm:pt>
    <dgm:pt modelId="{E4BB665F-1019-4C4D-A53F-CE0C4CB80C5E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12-16 años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D27B77-B0B2-46DC-97C9-9626A5CFE58F}" type="parTrans" cxnId="{D20DE3EE-12D8-4AC1-B4F6-D262CED9F077}">
      <dgm:prSet/>
      <dgm:spPr/>
      <dgm:t>
        <a:bodyPr/>
        <a:lstStyle/>
        <a:p>
          <a:endParaRPr lang="es-ES"/>
        </a:p>
      </dgm:t>
    </dgm:pt>
    <dgm:pt modelId="{6B511245-8CA8-4CBD-AAA7-054AAB9EF5B2}" type="sibTrans" cxnId="{D20DE3EE-12D8-4AC1-B4F6-D262CED9F077}">
      <dgm:prSet/>
      <dgm:spPr/>
      <dgm:t>
        <a:bodyPr/>
        <a:lstStyle/>
        <a:p>
          <a:endParaRPr lang="es-ES"/>
        </a:p>
      </dgm:t>
    </dgm:pt>
    <dgm:pt modelId="{52DC2933-1AD6-4649-A9B3-196211631988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Patología mental grave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67053A-23EC-4C85-83EE-793BB0AB0B44}" type="parTrans" cxnId="{AC243B7F-DADD-4684-8EB5-246C787697F8}">
      <dgm:prSet/>
      <dgm:spPr/>
      <dgm:t>
        <a:bodyPr/>
        <a:lstStyle/>
        <a:p>
          <a:endParaRPr lang="es-ES"/>
        </a:p>
      </dgm:t>
    </dgm:pt>
    <dgm:pt modelId="{51291A7A-9729-4570-B07D-0713915B1440}" type="sibTrans" cxnId="{AC243B7F-DADD-4684-8EB5-246C787697F8}">
      <dgm:prSet/>
      <dgm:spPr/>
      <dgm:t>
        <a:bodyPr/>
        <a:lstStyle/>
        <a:p>
          <a:endParaRPr lang="es-ES"/>
        </a:p>
      </dgm:t>
    </dgm:pt>
    <dgm:pt modelId="{21B12C19-B577-446F-A425-64115202A424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Ansiedad, baja autoestima crónica o trastorno de la identidad personal.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35139A-52CE-4B08-B4AC-4EE29D678B79}" type="parTrans" cxnId="{305A954D-ECD5-4393-B4FA-16FB80F97DDC}">
      <dgm:prSet/>
      <dgm:spPr/>
      <dgm:t>
        <a:bodyPr/>
        <a:lstStyle/>
        <a:p>
          <a:endParaRPr lang="es-ES"/>
        </a:p>
      </dgm:t>
    </dgm:pt>
    <dgm:pt modelId="{E305C8A7-F254-4A53-9A08-F4D0BBD0127A}" type="sibTrans" cxnId="{305A954D-ECD5-4393-B4FA-16FB80F97DDC}">
      <dgm:prSet/>
      <dgm:spPr/>
      <dgm:t>
        <a:bodyPr/>
        <a:lstStyle/>
        <a:p>
          <a:endParaRPr lang="es-ES"/>
        </a:p>
      </dgm:t>
    </dgm:pt>
    <dgm:pt modelId="{11FCD61B-363B-4C27-8727-2DC832E20977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Negativa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DCBF5C-F163-4318-ACAE-1D706E1E5E01}" type="parTrans" cxnId="{E04BBC99-49C7-4FAB-8479-A07B15107290}">
      <dgm:prSet/>
      <dgm:spPr/>
      <dgm:t>
        <a:bodyPr/>
        <a:lstStyle/>
        <a:p>
          <a:endParaRPr lang="es-ES"/>
        </a:p>
      </dgm:t>
    </dgm:pt>
    <dgm:pt modelId="{64A086EB-DD66-461C-B2AB-0A0EC0076A1A}" type="sibTrans" cxnId="{E04BBC99-49C7-4FAB-8479-A07B15107290}">
      <dgm:prSet/>
      <dgm:spPr/>
      <dgm:t>
        <a:bodyPr/>
        <a:lstStyle/>
        <a:p>
          <a:endParaRPr lang="es-ES"/>
        </a:p>
      </dgm:t>
    </dgm:pt>
    <dgm:pt modelId="{3CE41B98-58FD-4184-BE01-A26168847240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No nadar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1C957-2476-4C37-B146-7562F6AB19AF}" type="parTrans" cxnId="{E32A3917-5982-46AE-B8E7-ED5DF671117B}">
      <dgm:prSet/>
      <dgm:spPr/>
      <dgm:t>
        <a:bodyPr/>
        <a:lstStyle/>
        <a:p>
          <a:endParaRPr lang="es-ES"/>
        </a:p>
      </dgm:t>
    </dgm:pt>
    <dgm:pt modelId="{41F432AB-4F5F-4EBB-9486-E87167D298A4}" type="sibTrans" cxnId="{E32A3917-5982-46AE-B8E7-ED5DF671117B}">
      <dgm:prSet/>
      <dgm:spPr/>
      <dgm:t>
        <a:bodyPr/>
        <a:lstStyle/>
        <a:p>
          <a:endParaRPr lang="es-ES"/>
        </a:p>
      </dgm:t>
    </dgm:pt>
    <dgm:pt modelId="{0368FEE4-437D-4585-A27F-33136C0ADAE0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Alteración comunicación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FA964C-75BF-4BCE-9663-CA5906FF948F}" type="parTrans" cxnId="{9485BC31-FB3F-4739-990C-FDC8D22F6289}">
      <dgm:prSet/>
      <dgm:spPr/>
      <dgm:t>
        <a:bodyPr/>
        <a:lstStyle/>
        <a:p>
          <a:endParaRPr lang="es-ES"/>
        </a:p>
      </dgm:t>
    </dgm:pt>
    <dgm:pt modelId="{ADED428B-541E-4987-8503-783F584293E6}" type="sibTrans" cxnId="{9485BC31-FB3F-4739-990C-FDC8D22F6289}">
      <dgm:prSet/>
      <dgm:spPr/>
      <dgm:t>
        <a:bodyPr/>
        <a:lstStyle/>
        <a:p>
          <a:endParaRPr lang="es-ES"/>
        </a:p>
      </dgm:t>
    </dgm:pt>
    <dgm:pt modelId="{2F59BE66-0C43-4590-9E1C-3DE573FB1C43}">
      <dgm:prSet phldrT="[Texto]" custT="1"/>
      <dgm:spPr/>
      <dgm:t>
        <a:bodyPr/>
        <a:lstStyle/>
        <a:p>
          <a:endParaRPr lang="es-ES" sz="1600" dirty="0"/>
        </a:p>
      </dgm:t>
    </dgm:pt>
    <dgm:pt modelId="{AF6AF3B1-D388-4B78-9FCB-276E1F96A0DD}" type="parTrans" cxnId="{BCD19A99-DABB-4FE7-A21A-57B7787BCB5C}">
      <dgm:prSet/>
      <dgm:spPr/>
      <dgm:t>
        <a:bodyPr/>
        <a:lstStyle/>
        <a:p>
          <a:endParaRPr lang="es-ES"/>
        </a:p>
      </dgm:t>
    </dgm:pt>
    <dgm:pt modelId="{22C903BC-A19D-4C63-B903-5042E49996F7}" type="sibTrans" cxnId="{BCD19A99-DABB-4FE7-A21A-57B7787BCB5C}">
      <dgm:prSet/>
      <dgm:spPr/>
      <dgm:t>
        <a:bodyPr/>
        <a:lstStyle/>
        <a:p>
          <a:endParaRPr lang="es-ES"/>
        </a:p>
      </dgm:t>
    </dgm:pt>
    <dgm:pt modelId="{D4E2F28C-7EAD-48DF-BCB3-FA62A7A8CD7C}" type="pres">
      <dgm:prSet presAssocID="{8798285F-C09B-4356-938C-47BE3EFFC3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1E91D7-CF4C-4FF0-8047-AE292FA4EF17}" type="pres">
      <dgm:prSet presAssocID="{F9DBC29E-41AF-439F-9E48-50C2C5FEB3C6}" presName="parentText" presStyleLbl="node1" presStyleIdx="0" presStyleCnt="2" custScaleX="72601" custScaleY="35791" custLinFactNeighborX="-16439" custLinFactNeighborY="64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53D32A-3031-4294-9A2A-3576532A7D3E}" type="pres">
      <dgm:prSet presAssocID="{F9DBC29E-41AF-439F-9E48-50C2C5FEB3C6}" presName="childText" presStyleLbl="revTx" presStyleIdx="0" presStyleCnt="2" custScaleY="68635" custLinFactNeighborX="-1519" custLinFactNeighborY="102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169969-7563-4281-A439-1E7B40BFF47D}" type="pres">
      <dgm:prSet presAssocID="{0FA32D82-8BF3-4BB8-825E-A033B90687FA}" presName="parentText" presStyleLbl="node1" presStyleIdx="1" presStyleCnt="2" custScaleX="74808" custScaleY="31014" custLinFactNeighborX="-13158" custLinFactNeighborY="4904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C793CF-8F53-4293-B11F-CB8654A18539}" type="pres">
      <dgm:prSet presAssocID="{0FA32D82-8BF3-4BB8-825E-A033B90687FA}" presName="childText" presStyleLbl="revTx" presStyleIdx="1" presStyleCnt="2" custScaleY="123317" custLinFactNeighborY="863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D0053AC-0B3A-40C7-B805-0274383679F7}" type="presOf" srcId="{EE1853B1-1AD7-4AE5-8487-96B93A7FB887}" destId="{3953D32A-3031-4294-9A2A-3576532A7D3E}" srcOrd="0" destOrd="0" presId="urn:microsoft.com/office/officeart/2005/8/layout/vList2"/>
    <dgm:cxn modelId="{E04BBC99-49C7-4FAB-8479-A07B15107290}" srcId="{0FA32D82-8BF3-4BB8-825E-A033B90687FA}" destId="{11FCD61B-363B-4C27-8727-2DC832E20977}" srcOrd="1" destOrd="0" parTransId="{81DCBF5C-F163-4318-ACAE-1D706E1E5E01}" sibTransId="{64A086EB-DD66-461C-B2AB-0A0EC0076A1A}"/>
    <dgm:cxn modelId="{06B2B27F-BDB2-4539-AD1E-F9AC2D531E06}" type="presOf" srcId="{E4BB665F-1019-4C4D-A53F-CE0C4CB80C5E}" destId="{3953D32A-3031-4294-9A2A-3576532A7D3E}" srcOrd="0" destOrd="1" presId="urn:microsoft.com/office/officeart/2005/8/layout/vList2"/>
    <dgm:cxn modelId="{D20DE3EE-12D8-4AC1-B4F6-D262CED9F077}" srcId="{F9DBC29E-41AF-439F-9E48-50C2C5FEB3C6}" destId="{E4BB665F-1019-4C4D-A53F-CE0C4CB80C5E}" srcOrd="1" destOrd="0" parTransId="{64D27B77-B0B2-46DC-97C9-9626A5CFE58F}" sibTransId="{6B511245-8CA8-4CBD-AAA7-054AAB9EF5B2}"/>
    <dgm:cxn modelId="{9485BC31-FB3F-4739-990C-FDC8D22F6289}" srcId="{0FA32D82-8BF3-4BB8-825E-A033B90687FA}" destId="{0368FEE4-437D-4585-A27F-33136C0ADAE0}" srcOrd="3" destOrd="0" parTransId="{88FA964C-75BF-4BCE-9663-CA5906FF948F}" sibTransId="{ADED428B-541E-4987-8503-783F584293E6}"/>
    <dgm:cxn modelId="{154D9AB3-40C2-4A7E-B2B1-F20E164496CE}" type="presOf" srcId="{8798285F-C09B-4356-938C-47BE3EFFC387}" destId="{D4E2F28C-7EAD-48DF-BCB3-FA62A7A8CD7C}" srcOrd="0" destOrd="0" presId="urn:microsoft.com/office/officeart/2005/8/layout/vList2"/>
    <dgm:cxn modelId="{305A954D-ECD5-4393-B4FA-16FB80F97DDC}" srcId="{F9DBC29E-41AF-439F-9E48-50C2C5FEB3C6}" destId="{21B12C19-B577-446F-A425-64115202A424}" srcOrd="3" destOrd="0" parTransId="{D235139A-52CE-4B08-B4AC-4EE29D678B79}" sibTransId="{E305C8A7-F254-4A53-9A08-F4D0BBD0127A}"/>
    <dgm:cxn modelId="{259E3AB4-1069-4F86-A7FB-20048B73AF68}" type="presOf" srcId="{0FA32D82-8BF3-4BB8-825E-A033B90687FA}" destId="{7F169969-7563-4281-A439-1E7B40BFF47D}" srcOrd="0" destOrd="0" presId="urn:microsoft.com/office/officeart/2005/8/layout/vList2"/>
    <dgm:cxn modelId="{EF1792BF-C0C2-471B-907E-4D34D59D3CE8}" srcId="{8798285F-C09B-4356-938C-47BE3EFFC387}" destId="{0FA32D82-8BF3-4BB8-825E-A033B90687FA}" srcOrd="1" destOrd="0" parTransId="{D92E2B5E-A7AF-4142-801B-A4513E9E93CF}" sibTransId="{6356E287-4DC3-47F7-B291-C9C07E6A45F3}"/>
    <dgm:cxn modelId="{5F04DCA7-AE08-4752-9545-75C9FCA426D7}" type="presOf" srcId="{F9DBC29E-41AF-439F-9E48-50C2C5FEB3C6}" destId="{F51E91D7-CF4C-4FF0-8047-AE292FA4EF17}" srcOrd="0" destOrd="0" presId="urn:microsoft.com/office/officeart/2005/8/layout/vList2"/>
    <dgm:cxn modelId="{3E85B502-7B06-4E34-8EB5-6E6F1439C05F}" type="presOf" srcId="{54319C17-334D-4469-96F6-3A58DE03F134}" destId="{87C793CF-8F53-4293-B11F-CB8654A18539}" srcOrd="0" destOrd="0" presId="urn:microsoft.com/office/officeart/2005/8/layout/vList2"/>
    <dgm:cxn modelId="{1F9A80FC-7698-4522-AD15-C9C1F0AB8EA0}" type="presOf" srcId="{21B12C19-B577-446F-A425-64115202A424}" destId="{3953D32A-3031-4294-9A2A-3576532A7D3E}" srcOrd="0" destOrd="3" presId="urn:microsoft.com/office/officeart/2005/8/layout/vList2"/>
    <dgm:cxn modelId="{E32A3917-5982-46AE-B8E7-ED5DF671117B}" srcId="{0FA32D82-8BF3-4BB8-825E-A033B90687FA}" destId="{3CE41B98-58FD-4184-BE01-A26168847240}" srcOrd="2" destOrd="0" parTransId="{E021C957-2476-4C37-B146-7562F6AB19AF}" sibTransId="{41F432AB-4F5F-4EBB-9486-E87167D298A4}"/>
    <dgm:cxn modelId="{AC243B7F-DADD-4684-8EB5-246C787697F8}" srcId="{F9DBC29E-41AF-439F-9E48-50C2C5FEB3C6}" destId="{52DC2933-1AD6-4649-A9B3-196211631988}" srcOrd="2" destOrd="0" parTransId="{0267053A-23EC-4C85-83EE-793BB0AB0B44}" sibTransId="{51291A7A-9729-4570-B07D-0713915B1440}"/>
    <dgm:cxn modelId="{82D11792-5546-485D-8FC0-54A1B140CC0B}" type="presOf" srcId="{2F59BE66-0C43-4590-9E1C-3DE573FB1C43}" destId="{87C793CF-8F53-4293-B11F-CB8654A18539}" srcOrd="0" destOrd="4" presId="urn:microsoft.com/office/officeart/2005/8/layout/vList2"/>
    <dgm:cxn modelId="{228E28F2-6619-4625-ADC3-9ED9A773F73C}" type="presOf" srcId="{52DC2933-1AD6-4649-A9B3-196211631988}" destId="{3953D32A-3031-4294-9A2A-3576532A7D3E}" srcOrd="0" destOrd="2" presId="urn:microsoft.com/office/officeart/2005/8/layout/vList2"/>
    <dgm:cxn modelId="{A6956796-0B17-4F79-9E85-6A0D2923C517}" type="presOf" srcId="{3CE41B98-58FD-4184-BE01-A26168847240}" destId="{87C793CF-8F53-4293-B11F-CB8654A18539}" srcOrd="0" destOrd="2" presId="urn:microsoft.com/office/officeart/2005/8/layout/vList2"/>
    <dgm:cxn modelId="{D7E0911C-D944-4D6E-8C28-9A1563235514}" srcId="{F9DBC29E-41AF-439F-9E48-50C2C5FEB3C6}" destId="{EE1853B1-1AD7-4AE5-8487-96B93A7FB887}" srcOrd="0" destOrd="0" parTransId="{6D67C4FD-D664-4F0B-9FC6-3733BE943EEC}" sibTransId="{2A7AB60B-1BEC-4529-A1E1-DA219772870F}"/>
    <dgm:cxn modelId="{DE67F24D-33B4-4E76-9B03-BEF988CBE849}" type="presOf" srcId="{0368FEE4-437D-4585-A27F-33136C0ADAE0}" destId="{87C793CF-8F53-4293-B11F-CB8654A18539}" srcOrd="0" destOrd="3" presId="urn:microsoft.com/office/officeart/2005/8/layout/vList2"/>
    <dgm:cxn modelId="{ED7D9535-252D-4AFB-B52D-4F73612C41DB}" srcId="{0FA32D82-8BF3-4BB8-825E-A033B90687FA}" destId="{54319C17-334D-4469-96F6-3A58DE03F134}" srcOrd="0" destOrd="0" parTransId="{A8EFB629-C17E-494A-A4E3-414496FA493B}" sibTransId="{66D74546-C311-425E-93EA-C80AD61A97F0}"/>
    <dgm:cxn modelId="{CD023969-8076-42A6-B556-64FF3DE1BE60}" srcId="{8798285F-C09B-4356-938C-47BE3EFFC387}" destId="{F9DBC29E-41AF-439F-9E48-50C2C5FEB3C6}" srcOrd="0" destOrd="0" parTransId="{CB2143F9-EBEF-427A-9969-FDBE45AF61D6}" sibTransId="{9838AE48-919B-4824-AEBB-64096CF83E24}"/>
    <dgm:cxn modelId="{BCD19A99-DABB-4FE7-A21A-57B7787BCB5C}" srcId="{0FA32D82-8BF3-4BB8-825E-A033B90687FA}" destId="{2F59BE66-0C43-4590-9E1C-3DE573FB1C43}" srcOrd="4" destOrd="0" parTransId="{AF6AF3B1-D388-4B78-9FCB-276E1F96A0DD}" sibTransId="{22C903BC-A19D-4C63-B903-5042E49996F7}"/>
    <dgm:cxn modelId="{0A269D45-7670-4234-AC7A-995AB8A025BA}" type="presOf" srcId="{11FCD61B-363B-4C27-8727-2DC832E20977}" destId="{87C793CF-8F53-4293-B11F-CB8654A18539}" srcOrd="0" destOrd="1" presId="urn:microsoft.com/office/officeart/2005/8/layout/vList2"/>
    <dgm:cxn modelId="{8FD7650D-F630-4400-B78C-5282FB5F2E53}" type="presParOf" srcId="{D4E2F28C-7EAD-48DF-BCB3-FA62A7A8CD7C}" destId="{F51E91D7-CF4C-4FF0-8047-AE292FA4EF17}" srcOrd="0" destOrd="0" presId="urn:microsoft.com/office/officeart/2005/8/layout/vList2"/>
    <dgm:cxn modelId="{5F6C777A-D7ED-43B5-B00C-D736B8F4B297}" type="presParOf" srcId="{D4E2F28C-7EAD-48DF-BCB3-FA62A7A8CD7C}" destId="{3953D32A-3031-4294-9A2A-3576532A7D3E}" srcOrd="1" destOrd="0" presId="urn:microsoft.com/office/officeart/2005/8/layout/vList2"/>
    <dgm:cxn modelId="{77248C4C-23B0-4A8C-B322-26A27F272502}" type="presParOf" srcId="{D4E2F28C-7EAD-48DF-BCB3-FA62A7A8CD7C}" destId="{7F169969-7563-4281-A439-1E7B40BFF47D}" srcOrd="2" destOrd="0" presId="urn:microsoft.com/office/officeart/2005/8/layout/vList2"/>
    <dgm:cxn modelId="{E6BE7FC8-4ACB-4199-AFBC-68CBD22B552B}" type="presParOf" srcId="{D4E2F28C-7EAD-48DF-BCB3-FA62A7A8CD7C}" destId="{87C793CF-8F53-4293-B11F-CB8654A1853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98285F-C09B-4356-938C-47BE3EFFC38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DBC29E-41AF-439F-9E48-50C2C5FEB3C6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2200" dirty="0" smtClean="0">
              <a:latin typeface="Arial" panose="020B0604020202020204" pitchFamily="34" charset="0"/>
              <a:cs typeface="Arial" panose="020B0604020202020204" pitchFamily="34" charset="0"/>
            </a:rPr>
            <a:t>Variables independientes</a:t>
          </a:r>
          <a:endParaRPr lang="es-E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2143F9-EBEF-427A-9969-FDBE45AF61D6}" type="parTrans" cxnId="{CD023969-8076-42A6-B556-64FF3DE1BE60}">
      <dgm:prSet/>
      <dgm:spPr/>
      <dgm:t>
        <a:bodyPr/>
        <a:lstStyle/>
        <a:p>
          <a:endParaRPr lang="es-ES"/>
        </a:p>
      </dgm:t>
    </dgm:pt>
    <dgm:pt modelId="{9838AE48-919B-4824-AEBB-64096CF83E24}" type="sibTrans" cxnId="{CD023969-8076-42A6-B556-64FF3DE1BE60}">
      <dgm:prSet/>
      <dgm:spPr/>
      <dgm:t>
        <a:bodyPr/>
        <a:lstStyle/>
        <a:p>
          <a:endParaRPr lang="es-ES"/>
        </a:p>
      </dgm:t>
    </dgm:pt>
    <dgm:pt modelId="{EE1853B1-1AD7-4AE5-8487-96B93A7FB887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Programa Paddle Surf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67C4FD-D664-4F0B-9FC6-3733BE943EEC}" type="parTrans" cxnId="{D7E0911C-D944-4D6E-8C28-9A1563235514}">
      <dgm:prSet/>
      <dgm:spPr/>
      <dgm:t>
        <a:bodyPr/>
        <a:lstStyle/>
        <a:p>
          <a:endParaRPr lang="es-ES"/>
        </a:p>
      </dgm:t>
    </dgm:pt>
    <dgm:pt modelId="{2A7AB60B-1BEC-4529-A1E1-DA219772870F}" type="sibTrans" cxnId="{D7E0911C-D944-4D6E-8C28-9A1563235514}">
      <dgm:prSet/>
      <dgm:spPr/>
      <dgm:t>
        <a:bodyPr/>
        <a:lstStyle/>
        <a:p>
          <a:endParaRPr lang="es-ES"/>
        </a:p>
      </dgm:t>
    </dgm:pt>
    <dgm:pt modelId="{0FA32D82-8BF3-4BB8-825E-A033B90687FA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2200" dirty="0" smtClean="0">
              <a:latin typeface="Arial" panose="020B0604020202020204" pitchFamily="34" charset="0"/>
              <a:cs typeface="Arial" panose="020B0604020202020204" pitchFamily="34" charset="0"/>
            </a:rPr>
            <a:t>Variables dependientes</a:t>
          </a:r>
          <a:endParaRPr lang="es-E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2E2B5E-A7AF-4142-801B-A4513E9E93CF}" type="parTrans" cxnId="{EF1792BF-C0C2-471B-907E-4D34D59D3CE8}">
      <dgm:prSet/>
      <dgm:spPr/>
      <dgm:t>
        <a:bodyPr/>
        <a:lstStyle/>
        <a:p>
          <a:endParaRPr lang="es-ES"/>
        </a:p>
      </dgm:t>
    </dgm:pt>
    <dgm:pt modelId="{6356E287-4DC3-47F7-B291-C9C07E6A45F3}" type="sibTrans" cxnId="{EF1792BF-C0C2-471B-907E-4D34D59D3CE8}">
      <dgm:prSet/>
      <dgm:spPr/>
      <dgm:t>
        <a:bodyPr/>
        <a:lstStyle/>
        <a:p>
          <a:endParaRPr lang="es-ES"/>
        </a:p>
      </dgm:t>
    </dgm:pt>
    <dgm:pt modelId="{54319C17-334D-4469-96F6-3A58DE03F134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Ansiedad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EFB629-C17E-494A-A4E3-414496FA493B}" type="parTrans" cxnId="{ED7D9535-252D-4AFB-B52D-4F73612C41DB}">
      <dgm:prSet/>
      <dgm:spPr/>
      <dgm:t>
        <a:bodyPr/>
        <a:lstStyle/>
        <a:p>
          <a:endParaRPr lang="es-ES"/>
        </a:p>
      </dgm:t>
    </dgm:pt>
    <dgm:pt modelId="{66D74546-C311-425E-93EA-C80AD61A97F0}" type="sibTrans" cxnId="{ED7D9535-252D-4AFB-B52D-4F73612C41DB}">
      <dgm:prSet/>
      <dgm:spPr/>
      <dgm:t>
        <a:bodyPr/>
        <a:lstStyle/>
        <a:p>
          <a:endParaRPr lang="es-ES"/>
        </a:p>
      </dgm:t>
    </dgm:pt>
    <dgm:pt modelId="{0368FEE4-437D-4585-A27F-33136C0ADAE0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Nivel satisfacción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FA964C-75BF-4BCE-9663-CA5906FF948F}" type="parTrans" cxnId="{9485BC31-FB3F-4739-990C-FDC8D22F6289}">
      <dgm:prSet/>
      <dgm:spPr/>
      <dgm:t>
        <a:bodyPr/>
        <a:lstStyle/>
        <a:p>
          <a:endParaRPr lang="es-ES"/>
        </a:p>
      </dgm:t>
    </dgm:pt>
    <dgm:pt modelId="{ADED428B-541E-4987-8503-783F584293E6}" type="sibTrans" cxnId="{9485BC31-FB3F-4739-990C-FDC8D22F6289}">
      <dgm:prSet/>
      <dgm:spPr/>
      <dgm:t>
        <a:bodyPr/>
        <a:lstStyle/>
        <a:p>
          <a:endParaRPr lang="es-ES"/>
        </a:p>
      </dgm:t>
    </dgm:pt>
    <dgm:pt modelId="{2F59BE66-0C43-4590-9E1C-3DE573FB1C43}">
      <dgm:prSet phldrT="[Texto]" custT="1"/>
      <dgm:spPr/>
      <dgm:t>
        <a:bodyPr/>
        <a:lstStyle/>
        <a:p>
          <a:endParaRPr lang="es-ES" sz="1600" dirty="0"/>
        </a:p>
      </dgm:t>
    </dgm:pt>
    <dgm:pt modelId="{AF6AF3B1-D388-4B78-9FCB-276E1F96A0DD}" type="parTrans" cxnId="{BCD19A99-DABB-4FE7-A21A-57B7787BCB5C}">
      <dgm:prSet/>
      <dgm:spPr/>
      <dgm:t>
        <a:bodyPr/>
        <a:lstStyle/>
        <a:p>
          <a:endParaRPr lang="es-ES"/>
        </a:p>
      </dgm:t>
    </dgm:pt>
    <dgm:pt modelId="{22C903BC-A19D-4C63-B903-5042E49996F7}" type="sibTrans" cxnId="{BCD19A99-DABB-4FE7-A21A-57B7787BCB5C}">
      <dgm:prSet/>
      <dgm:spPr/>
      <dgm:t>
        <a:bodyPr/>
        <a:lstStyle/>
        <a:p>
          <a:endParaRPr lang="es-ES"/>
        </a:p>
      </dgm:t>
    </dgm:pt>
    <dgm:pt modelId="{99C2DE22-844C-46C7-A59A-E822DDEBC44C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Autoestima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9DA456-2C99-4C34-B9F4-BF7F9B6B72F4}" type="parTrans" cxnId="{14A72663-5F31-4919-8638-E07D7853C396}">
      <dgm:prSet/>
      <dgm:spPr/>
      <dgm:t>
        <a:bodyPr/>
        <a:lstStyle/>
        <a:p>
          <a:endParaRPr lang="es-ES"/>
        </a:p>
      </dgm:t>
    </dgm:pt>
    <dgm:pt modelId="{529D4BBF-F20F-4AA7-8A0C-EA6E169CCBEC}" type="sibTrans" cxnId="{14A72663-5F31-4919-8638-E07D7853C396}">
      <dgm:prSet/>
      <dgm:spPr/>
      <dgm:t>
        <a:bodyPr/>
        <a:lstStyle/>
        <a:p>
          <a:endParaRPr lang="es-ES"/>
        </a:p>
      </dgm:t>
    </dgm:pt>
    <dgm:pt modelId="{D3CF0C80-AA81-48BD-B97E-5F6BC5DA4FA1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Imagen corporal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BD715F-FD22-481E-950B-916445D7877E}" type="parTrans" cxnId="{877AF108-D3CF-4556-B07A-B5A369650955}">
      <dgm:prSet/>
      <dgm:spPr/>
      <dgm:t>
        <a:bodyPr/>
        <a:lstStyle/>
        <a:p>
          <a:endParaRPr lang="es-ES"/>
        </a:p>
      </dgm:t>
    </dgm:pt>
    <dgm:pt modelId="{838443A1-26CB-47A8-813F-0915DE9682FF}" type="sibTrans" cxnId="{877AF108-D3CF-4556-B07A-B5A369650955}">
      <dgm:prSet/>
      <dgm:spPr/>
      <dgm:t>
        <a:bodyPr/>
        <a:lstStyle/>
        <a:p>
          <a:endParaRPr lang="es-ES"/>
        </a:p>
      </dgm:t>
    </dgm:pt>
    <dgm:pt modelId="{C6B98DD4-C0B4-46E8-9709-A4C5EABDA01B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Conocimientos ejercicio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4E3505-531D-416F-8143-C703FF62FFA5}" type="parTrans" cxnId="{DEA302BA-A890-4B3B-8688-ED331603A3D4}">
      <dgm:prSet/>
      <dgm:spPr/>
      <dgm:t>
        <a:bodyPr/>
        <a:lstStyle/>
        <a:p>
          <a:endParaRPr lang="es-ES"/>
        </a:p>
      </dgm:t>
    </dgm:pt>
    <dgm:pt modelId="{6912EE9D-3568-42FD-A693-88523D0A0489}" type="sibTrans" cxnId="{DEA302BA-A890-4B3B-8688-ED331603A3D4}">
      <dgm:prSet/>
      <dgm:spPr/>
      <dgm:t>
        <a:bodyPr/>
        <a:lstStyle/>
        <a:p>
          <a:endParaRPr lang="es-ES"/>
        </a:p>
      </dgm:t>
    </dgm:pt>
    <dgm:pt modelId="{D4E2F28C-7EAD-48DF-BCB3-FA62A7A8CD7C}" type="pres">
      <dgm:prSet presAssocID="{8798285F-C09B-4356-938C-47BE3EFFC3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1E91D7-CF4C-4FF0-8047-AE292FA4EF17}" type="pres">
      <dgm:prSet presAssocID="{F9DBC29E-41AF-439F-9E48-50C2C5FEB3C6}" presName="parentText" presStyleLbl="node1" presStyleIdx="0" presStyleCnt="2" custScaleX="69550" custScaleY="40848" custLinFactNeighborX="-16282" custLinFactNeighborY="-3604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53D32A-3031-4294-9A2A-3576532A7D3E}" type="pres">
      <dgm:prSet presAssocID="{F9DBC29E-41AF-439F-9E48-50C2C5FEB3C6}" presName="childText" presStyleLbl="revTx" presStyleIdx="0" presStyleCnt="2" custScaleY="68635" custLinFactNeighborX="-1370" custLinFactNeighborY="-186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169969-7563-4281-A439-1E7B40BFF47D}" type="pres">
      <dgm:prSet presAssocID="{0FA32D82-8BF3-4BB8-825E-A033B90687FA}" presName="parentText" presStyleLbl="node1" presStyleIdx="1" presStyleCnt="2" custScaleX="68968" custScaleY="40108" custLinFactNeighborX="-14621" custLinFactNeighborY="3235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C793CF-8F53-4293-B11F-CB8654A18539}" type="pres">
      <dgm:prSet presAssocID="{0FA32D82-8BF3-4BB8-825E-A033B90687FA}" presName="childText" presStyleLbl="revTx" presStyleIdx="1" presStyleCnt="2" custLinFactNeighborY="696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EA302BA-A890-4B3B-8688-ED331603A3D4}" srcId="{0FA32D82-8BF3-4BB8-825E-A033B90687FA}" destId="{C6B98DD4-C0B4-46E8-9709-A4C5EABDA01B}" srcOrd="3" destOrd="0" parTransId="{7B4E3505-531D-416F-8143-C703FF62FFA5}" sibTransId="{6912EE9D-3568-42FD-A693-88523D0A0489}"/>
    <dgm:cxn modelId="{877AF108-D3CF-4556-B07A-B5A369650955}" srcId="{0FA32D82-8BF3-4BB8-825E-A033B90687FA}" destId="{D3CF0C80-AA81-48BD-B97E-5F6BC5DA4FA1}" srcOrd="2" destOrd="0" parTransId="{A3BD715F-FD22-481E-950B-916445D7877E}" sibTransId="{838443A1-26CB-47A8-813F-0915DE9682FF}"/>
    <dgm:cxn modelId="{B94A7181-872A-4426-9B92-D18D60C3E3CF}" type="presOf" srcId="{8798285F-C09B-4356-938C-47BE3EFFC387}" destId="{D4E2F28C-7EAD-48DF-BCB3-FA62A7A8CD7C}" srcOrd="0" destOrd="0" presId="urn:microsoft.com/office/officeart/2005/8/layout/vList2"/>
    <dgm:cxn modelId="{9485BC31-FB3F-4739-990C-FDC8D22F6289}" srcId="{0FA32D82-8BF3-4BB8-825E-A033B90687FA}" destId="{0368FEE4-437D-4585-A27F-33136C0ADAE0}" srcOrd="4" destOrd="0" parTransId="{88FA964C-75BF-4BCE-9663-CA5906FF948F}" sibTransId="{ADED428B-541E-4987-8503-783F584293E6}"/>
    <dgm:cxn modelId="{BFBCB97E-FFBE-4C7E-8B22-52459551FA7D}" type="presOf" srcId="{C6B98DD4-C0B4-46E8-9709-A4C5EABDA01B}" destId="{87C793CF-8F53-4293-B11F-CB8654A18539}" srcOrd="0" destOrd="3" presId="urn:microsoft.com/office/officeart/2005/8/layout/vList2"/>
    <dgm:cxn modelId="{EF1792BF-C0C2-471B-907E-4D34D59D3CE8}" srcId="{8798285F-C09B-4356-938C-47BE3EFFC387}" destId="{0FA32D82-8BF3-4BB8-825E-A033B90687FA}" srcOrd="1" destOrd="0" parTransId="{D92E2B5E-A7AF-4142-801B-A4513E9E93CF}" sibTransId="{6356E287-4DC3-47F7-B291-C9C07E6A45F3}"/>
    <dgm:cxn modelId="{AC5AC404-74D9-4243-85B6-948F30C06310}" type="presOf" srcId="{2F59BE66-0C43-4590-9E1C-3DE573FB1C43}" destId="{87C793CF-8F53-4293-B11F-CB8654A18539}" srcOrd="0" destOrd="5" presId="urn:microsoft.com/office/officeart/2005/8/layout/vList2"/>
    <dgm:cxn modelId="{14A72663-5F31-4919-8638-E07D7853C396}" srcId="{0FA32D82-8BF3-4BB8-825E-A033B90687FA}" destId="{99C2DE22-844C-46C7-A59A-E822DDEBC44C}" srcOrd="1" destOrd="0" parTransId="{3D9DA456-2C99-4C34-B9F4-BF7F9B6B72F4}" sibTransId="{529D4BBF-F20F-4AA7-8A0C-EA6E169CCBEC}"/>
    <dgm:cxn modelId="{F2E8E5C6-BF42-4997-9397-C1816191BF15}" type="presOf" srcId="{EE1853B1-1AD7-4AE5-8487-96B93A7FB887}" destId="{3953D32A-3031-4294-9A2A-3576532A7D3E}" srcOrd="0" destOrd="0" presId="urn:microsoft.com/office/officeart/2005/8/layout/vList2"/>
    <dgm:cxn modelId="{EE0D3709-FB64-40F1-B9A7-7230CB905ED9}" type="presOf" srcId="{99C2DE22-844C-46C7-A59A-E822DDEBC44C}" destId="{87C793CF-8F53-4293-B11F-CB8654A18539}" srcOrd="0" destOrd="1" presId="urn:microsoft.com/office/officeart/2005/8/layout/vList2"/>
    <dgm:cxn modelId="{634CD600-30EA-4E87-9469-524CA8ED6756}" type="presOf" srcId="{0368FEE4-437D-4585-A27F-33136C0ADAE0}" destId="{87C793CF-8F53-4293-B11F-CB8654A18539}" srcOrd="0" destOrd="4" presId="urn:microsoft.com/office/officeart/2005/8/layout/vList2"/>
    <dgm:cxn modelId="{D7E0911C-D944-4D6E-8C28-9A1563235514}" srcId="{F9DBC29E-41AF-439F-9E48-50C2C5FEB3C6}" destId="{EE1853B1-1AD7-4AE5-8487-96B93A7FB887}" srcOrd="0" destOrd="0" parTransId="{6D67C4FD-D664-4F0B-9FC6-3733BE943EEC}" sibTransId="{2A7AB60B-1BEC-4529-A1E1-DA219772870F}"/>
    <dgm:cxn modelId="{DDE3A79B-F41C-497D-86A8-329E1AFE3EE6}" type="presOf" srcId="{54319C17-334D-4469-96F6-3A58DE03F134}" destId="{87C793CF-8F53-4293-B11F-CB8654A18539}" srcOrd="0" destOrd="0" presId="urn:microsoft.com/office/officeart/2005/8/layout/vList2"/>
    <dgm:cxn modelId="{ED7D9535-252D-4AFB-B52D-4F73612C41DB}" srcId="{0FA32D82-8BF3-4BB8-825E-A033B90687FA}" destId="{54319C17-334D-4469-96F6-3A58DE03F134}" srcOrd="0" destOrd="0" parTransId="{A8EFB629-C17E-494A-A4E3-414496FA493B}" sibTransId="{66D74546-C311-425E-93EA-C80AD61A97F0}"/>
    <dgm:cxn modelId="{CD023969-8076-42A6-B556-64FF3DE1BE60}" srcId="{8798285F-C09B-4356-938C-47BE3EFFC387}" destId="{F9DBC29E-41AF-439F-9E48-50C2C5FEB3C6}" srcOrd="0" destOrd="0" parTransId="{CB2143F9-EBEF-427A-9969-FDBE45AF61D6}" sibTransId="{9838AE48-919B-4824-AEBB-64096CF83E24}"/>
    <dgm:cxn modelId="{BCD19A99-DABB-4FE7-A21A-57B7787BCB5C}" srcId="{0FA32D82-8BF3-4BB8-825E-A033B90687FA}" destId="{2F59BE66-0C43-4590-9E1C-3DE573FB1C43}" srcOrd="5" destOrd="0" parTransId="{AF6AF3B1-D388-4B78-9FCB-276E1F96A0DD}" sibTransId="{22C903BC-A19D-4C63-B903-5042E49996F7}"/>
    <dgm:cxn modelId="{514E0020-5603-49EF-83F2-B96CE1D28CCD}" type="presOf" srcId="{D3CF0C80-AA81-48BD-B97E-5F6BC5DA4FA1}" destId="{87C793CF-8F53-4293-B11F-CB8654A18539}" srcOrd="0" destOrd="2" presId="urn:microsoft.com/office/officeart/2005/8/layout/vList2"/>
    <dgm:cxn modelId="{7230A694-730E-44F8-98DF-4EA5F39E9407}" type="presOf" srcId="{F9DBC29E-41AF-439F-9E48-50C2C5FEB3C6}" destId="{F51E91D7-CF4C-4FF0-8047-AE292FA4EF17}" srcOrd="0" destOrd="0" presId="urn:microsoft.com/office/officeart/2005/8/layout/vList2"/>
    <dgm:cxn modelId="{34899BDC-BEEC-4329-963D-0CAF7DBC7A10}" type="presOf" srcId="{0FA32D82-8BF3-4BB8-825E-A033B90687FA}" destId="{7F169969-7563-4281-A439-1E7B40BFF47D}" srcOrd="0" destOrd="0" presId="urn:microsoft.com/office/officeart/2005/8/layout/vList2"/>
    <dgm:cxn modelId="{1398CA25-6252-4552-9653-8A513EC7A70B}" type="presParOf" srcId="{D4E2F28C-7EAD-48DF-BCB3-FA62A7A8CD7C}" destId="{F51E91D7-CF4C-4FF0-8047-AE292FA4EF17}" srcOrd="0" destOrd="0" presId="urn:microsoft.com/office/officeart/2005/8/layout/vList2"/>
    <dgm:cxn modelId="{4F4650B4-BD84-4EE2-99E5-DF26437B2DAE}" type="presParOf" srcId="{D4E2F28C-7EAD-48DF-BCB3-FA62A7A8CD7C}" destId="{3953D32A-3031-4294-9A2A-3576532A7D3E}" srcOrd="1" destOrd="0" presId="urn:microsoft.com/office/officeart/2005/8/layout/vList2"/>
    <dgm:cxn modelId="{521C39CB-F88E-4618-8F9A-10A39E51A3F3}" type="presParOf" srcId="{D4E2F28C-7EAD-48DF-BCB3-FA62A7A8CD7C}" destId="{7F169969-7563-4281-A439-1E7B40BFF47D}" srcOrd="2" destOrd="0" presId="urn:microsoft.com/office/officeart/2005/8/layout/vList2"/>
    <dgm:cxn modelId="{EB222D48-4325-45C9-B3D1-EB3551136883}" type="presParOf" srcId="{D4E2F28C-7EAD-48DF-BCB3-FA62A7A8CD7C}" destId="{87C793CF-8F53-4293-B11F-CB8654A1853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5F868B-C2D8-4845-8F02-56D2097FF30D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32AC1D4-CB57-4872-92D7-71B93A8C0869}">
      <dgm:prSet phldrT="[Texto]" custT="1"/>
      <dgm:spPr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r>
            <a:rPr lang="es-E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Limitaciones</a:t>
          </a:r>
          <a:endParaRPr lang="es-ES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5E966-CAF6-4830-9FE1-DBA8634E8B62}" type="parTrans" cxnId="{5DAB54C7-D33A-48B3-80E5-2CDC7651C490}">
      <dgm:prSet/>
      <dgm:spPr/>
      <dgm:t>
        <a:bodyPr/>
        <a:lstStyle/>
        <a:p>
          <a:endParaRPr lang="es-ES"/>
        </a:p>
      </dgm:t>
    </dgm:pt>
    <dgm:pt modelId="{20A50A2D-55A4-4E6D-A734-4EB3026362AD}" type="sibTrans" cxnId="{5DAB54C7-D33A-48B3-80E5-2CDC7651C490}">
      <dgm:prSet/>
      <dgm:spPr/>
      <dgm:t>
        <a:bodyPr/>
        <a:lstStyle/>
        <a:p>
          <a:endParaRPr lang="es-ES"/>
        </a:p>
      </dgm:t>
    </dgm:pt>
    <dgm:pt modelId="{2D31BDD0-5BE0-435F-AFAD-C7E673F21759}">
      <dgm:prSet phldrT="[Texto]" custT="1"/>
      <dgm:spPr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r>
            <a:rPr lang="es-E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Sesgos</a:t>
          </a:r>
          <a:endParaRPr lang="es-ES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8044E6-687F-42B1-8C8A-4A0281280271}" type="parTrans" cxnId="{6FDDFFC9-F8B8-4E87-9023-CDDCCBB18F5A}">
      <dgm:prSet/>
      <dgm:spPr/>
      <dgm:t>
        <a:bodyPr/>
        <a:lstStyle/>
        <a:p>
          <a:endParaRPr lang="es-ES"/>
        </a:p>
      </dgm:t>
    </dgm:pt>
    <dgm:pt modelId="{032B343A-4359-44AA-B4FB-B57EB826383F}" type="sibTrans" cxnId="{6FDDFFC9-F8B8-4E87-9023-CDDCCBB18F5A}">
      <dgm:prSet/>
      <dgm:spPr/>
      <dgm:t>
        <a:bodyPr/>
        <a:lstStyle/>
        <a:p>
          <a:endParaRPr lang="es-ES"/>
        </a:p>
      </dgm:t>
    </dgm:pt>
    <dgm:pt modelId="{EF7EC005-58DA-41D8-80A9-FABA27445B1D}">
      <dgm:prSet phldrT="[Texto]" custT="1"/>
      <dgm:spPr/>
      <dgm:t>
        <a:bodyPr/>
        <a:lstStyle/>
        <a:p>
          <a:r>
            <a:rPr lang="es-ES" sz="2200" dirty="0" smtClean="0">
              <a:latin typeface="Arial" panose="020B0604020202020204" pitchFamily="34" charset="0"/>
              <a:cs typeface="Arial" panose="020B0604020202020204" pitchFamily="34" charset="0"/>
            </a:rPr>
            <a:t>Entrevistador</a:t>
          </a:r>
          <a:endParaRPr lang="es-E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90E1B-5733-4FCA-A9A5-6A109AE7DD1D}" type="parTrans" cxnId="{42A9F7DC-3CED-47FC-9A40-B7BA0C22BF10}">
      <dgm:prSet/>
      <dgm:spPr/>
      <dgm:t>
        <a:bodyPr/>
        <a:lstStyle/>
        <a:p>
          <a:endParaRPr lang="es-ES"/>
        </a:p>
      </dgm:t>
    </dgm:pt>
    <dgm:pt modelId="{3A3EC52C-4656-4F74-89C9-05F4B934EF98}" type="sibTrans" cxnId="{42A9F7DC-3CED-47FC-9A40-B7BA0C22BF10}">
      <dgm:prSet/>
      <dgm:spPr/>
      <dgm:t>
        <a:bodyPr/>
        <a:lstStyle/>
        <a:p>
          <a:endParaRPr lang="es-ES"/>
        </a:p>
      </dgm:t>
    </dgm:pt>
    <dgm:pt modelId="{5AF87B60-6F79-400D-9019-218D291B363F}">
      <dgm:prSet phldrT="[Texto]" custT="1"/>
      <dgm:spPr/>
      <dgm:t>
        <a:bodyPr/>
        <a:lstStyle/>
        <a:p>
          <a:r>
            <a:rPr lang="es-ES" sz="2200" dirty="0" smtClean="0">
              <a:latin typeface="Arial" panose="020B0604020202020204" pitchFamily="34" charset="0"/>
              <a:cs typeface="Arial" panose="020B0604020202020204" pitchFamily="34" charset="0"/>
            </a:rPr>
            <a:t>De aprendizaje</a:t>
          </a:r>
          <a:endParaRPr lang="es-E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F95B8E-CB9A-48D1-92C5-0BB54844F24E}" type="parTrans" cxnId="{E9CE7D1F-D27D-4C0A-B2E0-C2D05794719C}">
      <dgm:prSet/>
      <dgm:spPr/>
      <dgm:t>
        <a:bodyPr/>
        <a:lstStyle/>
        <a:p>
          <a:endParaRPr lang="es-ES"/>
        </a:p>
      </dgm:t>
    </dgm:pt>
    <dgm:pt modelId="{EAF041F3-C265-450D-AAFF-89281A4CA6AB}" type="sibTrans" cxnId="{E9CE7D1F-D27D-4C0A-B2E0-C2D05794719C}">
      <dgm:prSet/>
      <dgm:spPr/>
      <dgm:t>
        <a:bodyPr/>
        <a:lstStyle/>
        <a:p>
          <a:endParaRPr lang="es-ES"/>
        </a:p>
      </dgm:t>
    </dgm:pt>
    <dgm:pt modelId="{957D4F08-F873-42FB-AE05-2643ECC140F1}">
      <dgm:prSet phldrT="[Texto]" custT="1"/>
      <dgm:spPr/>
      <dgm:t>
        <a:bodyPr/>
        <a:lstStyle/>
        <a:p>
          <a:r>
            <a:rPr lang="es-ES" sz="2200" dirty="0" smtClean="0">
              <a:latin typeface="Arial" panose="020B0604020202020204" pitchFamily="34" charset="0"/>
              <a:cs typeface="Arial" panose="020B0604020202020204" pitchFamily="34" charset="0"/>
            </a:rPr>
            <a:t>Nº participantes</a:t>
          </a:r>
          <a:endParaRPr lang="es-E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F71596-2F3F-408D-B249-36A2DBEB8971}" type="parTrans" cxnId="{502F565E-2F9E-4D99-9EA1-B221F05125FC}">
      <dgm:prSet/>
      <dgm:spPr/>
      <dgm:t>
        <a:bodyPr/>
        <a:lstStyle/>
        <a:p>
          <a:endParaRPr lang="es-ES"/>
        </a:p>
      </dgm:t>
    </dgm:pt>
    <dgm:pt modelId="{D082523D-A2A7-4C1F-B7F2-94DD74ED544F}" type="sibTrans" cxnId="{502F565E-2F9E-4D99-9EA1-B221F05125FC}">
      <dgm:prSet/>
      <dgm:spPr/>
      <dgm:t>
        <a:bodyPr/>
        <a:lstStyle/>
        <a:p>
          <a:endParaRPr lang="es-ES"/>
        </a:p>
      </dgm:t>
    </dgm:pt>
    <dgm:pt modelId="{B447E592-BB1B-4E37-8D02-8B55D040568E}">
      <dgm:prSet phldrT="[Texto]" custT="1"/>
      <dgm:spPr/>
      <dgm:t>
        <a:bodyPr/>
        <a:lstStyle/>
        <a:p>
          <a:r>
            <a:rPr lang="es-ES" sz="2200" dirty="0" smtClean="0">
              <a:latin typeface="Arial" panose="020B0604020202020204" pitchFamily="34" charset="0"/>
              <a:cs typeface="Arial" panose="020B0604020202020204" pitchFamily="34" charset="0"/>
            </a:rPr>
            <a:t>Desgaste</a:t>
          </a:r>
          <a:endParaRPr lang="es-E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33FFAD-55A9-467D-99F4-C87A35496EFF}" type="parTrans" cxnId="{4FCA3197-76EE-4BA5-8089-CD63CAF8C4CB}">
      <dgm:prSet/>
      <dgm:spPr/>
      <dgm:t>
        <a:bodyPr/>
        <a:lstStyle/>
        <a:p>
          <a:endParaRPr lang="es-ES"/>
        </a:p>
      </dgm:t>
    </dgm:pt>
    <dgm:pt modelId="{233BB4A6-0ED6-4F7B-9C73-F4F5D72C6A13}" type="sibTrans" cxnId="{4FCA3197-76EE-4BA5-8089-CD63CAF8C4CB}">
      <dgm:prSet/>
      <dgm:spPr/>
      <dgm:t>
        <a:bodyPr/>
        <a:lstStyle/>
        <a:p>
          <a:endParaRPr lang="es-ES"/>
        </a:p>
      </dgm:t>
    </dgm:pt>
    <dgm:pt modelId="{8F4CF6B8-8DE6-4CCF-BD86-DDB3367F50D9}">
      <dgm:prSet phldrT="[Texto]" custT="1"/>
      <dgm:spPr/>
      <dgm:t>
        <a:bodyPr/>
        <a:lstStyle/>
        <a:p>
          <a:endParaRPr lang="es-E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4D7A4D-CCFA-4490-AC18-49B672063EE6}" type="parTrans" cxnId="{83004066-1AC4-453D-B099-568BF429BA33}">
      <dgm:prSet/>
      <dgm:spPr/>
      <dgm:t>
        <a:bodyPr/>
        <a:lstStyle/>
        <a:p>
          <a:endParaRPr lang="es-ES"/>
        </a:p>
      </dgm:t>
    </dgm:pt>
    <dgm:pt modelId="{EFB721A2-9F73-4CF9-94AD-8A7CA06DE541}" type="sibTrans" cxnId="{83004066-1AC4-453D-B099-568BF429BA33}">
      <dgm:prSet/>
      <dgm:spPr/>
      <dgm:t>
        <a:bodyPr/>
        <a:lstStyle/>
        <a:p>
          <a:endParaRPr lang="es-ES"/>
        </a:p>
      </dgm:t>
    </dgm:pt>
    <dgm:pt modelId="{C30F2C32-370A-4E63-9E79-35FD154E043F}">
      <dgm:prSet phldrT="[Texto]" custT="1"/>
      <dgm:spPr/>
      <dgm:t>
        <a:bodyPr/>
        <a:lstStyle/>
        <a:p>
          <a:r>
            <a:rPr lang="es-ES" sz="2200" dirty="0" smtClean="0">
              <a:latin typeface="Arial" panose="020B0604020202020204" pitchFamily="34" charset="0"/>
              <a:cs typeface="Arial" panose="020B0604020202020204" pitchFamily="34" charset="0"/>
            </a:rPr>
            <a:t>Condiciones </a:t>
          </a:r>
          <a:r>
            <a:rPr lang="es-E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metereológicas</a:t>
          </a:r>
          <a:endParaRPr lang="es-E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ACBB45-E97D-4026-8895-872236774E66}" type="parTrans" cxnId="{95ED5C74-0486-4F7C-BCDC-9C26C49A30C5}">
      <dgm:prSet/>
      <dgm:spPr/>
      <dgm:t>
        <a:bodyPr/>
        <a:lstStyle/>
        <a:p>
          <a:endParaRPr lang="es-ES"/>
        </a:p>
      </dgm:t>
    </dgm:pt>
    <dgm:pt modelId="{3E8C3E62-E89B-4D8C-AD16-616091E4C95E}" type="sibTrans" cxnId="{95ED5C74-0486-4F7C-BCDC-9C26C49A30C5}">
      <dgm:prSet/>
      <dgm:spPr/>
      <dgm:t>
        <a:bodyPr/>
        <a:lstStyle/>
        <a:p>
          <a:endParaRPr lang="es-ES"/>
        </a:p>
      </dgm:t>
    </dgm:pt>
    <dgm:pt modelId="{295774A7-0280-45E9-A581-3EA71737D0E1}">
      <dgm:prSet phldrT="[Texto]" custT="1"/>
      <dgm:spPr/>
      <dgm:t>
        <a:bodyPr/>
        <a:lstStyle/>
        <a:p>
          <a:r>
            <a:rPr lang="es-ES" sz="2200" dirty="0" smtClean="0">
              <a:latin typeface="Arial" panose="020B0604020202020204" pitchFamily="34" charset="0"/>
              <a:cs typeface="Arial" panose="020B0604020202020204" pitchFamily="34" charset="0"/>
            </a:rPr>
            <a:t>Dos grupos</a:t>
          </a:r>
          <a:endParaRPr lang="es-E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0EF790-F553-4047-9B31-744514782E62}" type="parTrans" cxnId="{ABFB00B0-FC98-4B1C-8E20-174F4C3A715F}">
      <dgm:prSet/>
      <dgm:spPr/>
      <dgm:t>
        <a:bodyPr/>
        <a:lstStyle/>
        <a:p>
          <a:endParaRPr lang="es-ES"/>
        </a:p>
      </dgm:t>
    </dgm:pt>
    <dgm:pt modelId="{5DEDC52A-0F17-4720-87A3-2191D5968196}" type="sibTrans" cxnId="{ABFB00B0-FC98-4B1C-8E20-174F4C3A715F}">
      <dgm:prSet/>
      <dgm:spPr/>
      <dgm:t>
        <a:bodyPr/>
        <a:lstStyle/>
        <a:p>
          <a:endParaRPr lang="es-ES"/>
        </a:p>
      </dgm:t>
    </dgm:pt>
    <dgm:pt modelId="{28D39C24-AB45-44B2-91FA-A8F378D8C4FC}">
      <dgm:prSet phldrT="[Texto]" custT="1"/>
      <dgm:spPr/>
      <dgm:t>
        <a:bodyPr/>
        <a:lstStyle/>
        <a:p>
          <a:r>
            <a:rPr lang="es-ES" sz="2200" dirty="0" smtClean="0">
              <a:latin typeface="Arial" panose="020B0604020202020204" pitchFamily="34" charset="0"/>
              <a:cs typeface="Arial" panose="020B0604020202020204" pitchFamily="34" charset="0"/>
            </a:rPr>
            <a:t>No grupo control</a:t>
          </a:r>
          <a:endParaRPr lang="es-E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4EE987-B9D1-4D3C-A256-18CF1042F8C3}" type="parTrans" cxnId="{9E5A71AF-3924-469A-9ACD-663B5B6312DD}">
      <dgm:prSet/>
      <dgm:spPr/>
      <dgm:t>
        <a:bodyPr/>
        <a:lstStyle/>
        <a:p>
          <a:endParaRPr lang="es-ES"/>
        </a:p>
      </dgm:t>
    </dgm:pt>
    <dgm:pt modelId="{9047D19F-371F-412A-82BD-2B2C9905B4E9}" type="sibTrans" cxnId="{9E5A71AF-3924-469A-9ACD-663B5B6312DD}">
      <dgm:prSet/>
      <dgm:spPr/>
      <dgm:t>
        <a:bodyPr/>
        <a:lstStyle/>
        <a:p>
          <a:endParaRPr lang="es-ES"/>
        </a:p>
      </dgm:t>
    </dgm:pt>
    <dgm:pt modelId="{44D96589-BCBF-4A97-91D9-829AD02019D5}">
      <dgm:prSet phldrT="[Texto]" custT="1"/>
      <dgm:spPr/>
      <dgm:t>
        <a:bodyPr/>
        <a:lstStyle/>
        <a:p>
          <a:r>
            <a:rPr lang="es-ES" sz="2200" dirty="0" smtClean="0">
              <a:latin typeface="Arial" panose="020B0604020202020204" pitchFamily="34" charset="0"/>
              <a:cs typeface="Arial" panose="020B0604020202020204" pitchFamily="34" charset="0"/>
            </a:rPr>
            <a:t>Estudio novedoso</a:t>
          </a:r>
          <a:endParaRPr lang="es-E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EE5DCD-6307-458A-A51A-FE4B7E4C32B5}" type="parTrans" cxnId="{8C906EE5-2953-40D5-8FB5-F623C449439F}">
      <dgm:prSet/>
      <dgm:spPr/>
      <dgm:t>
        <a:bodyPr/>
        <a:lstStyle/>
        <a:p>
          <a:endParaRPr lang="es-ES"/>
        </a:p>
      </dgm:t>
    </dgm:pt>
    <dgm:pt modelId="{A7E12DBF-F06C-4D32-B96A-A662BA04DF19}" type="sibTrans" cxnId="{8C906EE5-2953-40D5-8FB5-F623C449439F}">
      <dgm:prSet/>
      <dgm:spPr/>
      <dgm:t>
        <a:bodyPr/>
        <a:lstStyle/>
        <a:p>
          <a:endParaRPr lang="es-ES"/>
        </a:p>
      </dgm:t>
    </dgm:pt>
    <dgm:pt modelId="{90F9DD81-B411-4256-BB30-1FB89ACEC1DD}" type="pres">
      <dgm:prSet presAssocID="{E55F868B-C2D8-4845-8F02-56D2097FF3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B5898EA-3B5C-41F0-9EFF-0C96CDF9C2E7}" type="pres">
      <dgm:prSet presAssocID="{932AC1D4-CB57-4872-92D7-71B93A8C0869}" presName="composite" presStyleCnt="0"/>
      <dgm:spPr/>
      <dgm:t>
        <a:bodyPr/>
        <a:lstStyle/>
        <a:p>
          <a:endParaRPr lang="es-ES"/>
        </a:p>
      </dgm:t>
    </dgm:pt>
    <dgm:pt modelId="{41955D2C-8321-455C-ABF1-AE8822EFA059}" type="pres">
      <dgm:prSet presAssocID="{932AC1D4-CB57-4872-92D7-71B93A8C086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47862E-C6F5-4708-9413-2D9208BA5BFD}" type="pres">
      <dgm:prSet presAssocID="{932AC1D4-CB57-4872-92D7-71B93A8C086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4BDC10-4502-483D-91DD-7CC420C2D79B}" type="pres">
      <dgm:prSet presAssocID="{20A50A2D-55A4-4E6D-A734-4EB3026362AD}" presName="space" presStyleCnt="0"/>
      <dgm:spPr/>
      <dgm:t>
        <a:bodyPr/>
        <a:lstStyle/>
        <a:p>
          <a:endParaRPr lang="es-ES"/>
        </a:p>
      </dgm:t>
    </dgm:pt>
    <dgm:pt modelId="{A9B16E64-78EF-4EB3-A412-7100531E3483}" type="pres">
      <dgm:prSet presAssocID="{2D31BDD0-5BE0-435F-AFAD-C7E673F21759}" presName="composite" presStyleCnt="0"/>
      <dgm:spPr/>
      <dgm:t>
        <a:bodyPr/>
        <a:lstStyle/>
        <a:p>
          <a:endParaRPr lang="es-ES"/>
        </a:p>
      </dgm:t>
    </dgm:pt>
    <dgm:pt modelId="{D7B6C408-4F25-4B24-9E46-E1794FF8FB3A}" type="pres">
      <dgm:prSet presAssocID="{2D31BDD0-5BE0-435F-AFAD-C7E673F2175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A8AC5D-E84F-4CF2-9853-AEA591D52750}" type="pres">
      <dgm:prSet presAssocID="{2D31BDD0-5BE0-435F-AFAD-C7E673F2175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E6C2FC3-46E9-419E-A265-53623B1330BF}" type="presOf" srcId="{C30F2C32-370A-4E63-9E79-35FD154E043F}" destId="{A347862E-C6F5-4708-9413-2D9208BA5BFD}" srcOrd="0" destOrd="2" presId="urn:microsoft.com/office/officeart/2005/8/layout/hList1"/>
    <dgm:cxn modelId="{83004066-1AC4-453D-B099-568BF429BA33}" srcId="{932AC1D4-CB57-4872-92D7-71B93A8C0869}" destId="{8F4CF6B8-8DE6-4CCF-BD86-DDB3367F50D9}" srcOrd="5" destOrd="0" parTransId="{7E4D7A4D-CCFA-4490-AC18-49B672063EE6}" sibTransId="{EFB721A2-9F73-4CF9-94AD-8A7CA06DE541}"/>
    <dgm:cxn modelId="{42A9F7DC-3CED-47FC-9A40-B7BA0C22BF10}" srcId="{2D31BDD0-5BE0-435F-AFAD-C7E673F21759}" destId="{EF7EC005-58DA-41D8-80A9-FABA27445B1D}" srcOrd="1" destOrd="0" parTransId="{5BC90E1B-5733-4FCA-A9A5-6A109AE7DD1D}" sibTransId="{3A3EC52C-4656-4F74-89C9-05F4B934EF98}"/>
    <dgm:cxn modelId="{781A3238-CBBF-419B-87A0-D01723B8E482}" type="presOf" srcId="{B447E592-BB1B-4E37-8D02-8B55D040568E}" destId="{0EA8AC5D-E84F-4CF2-9853-AEA591D52750}" srcOrd="0" destOrd="0" presId="urn:microsoft.com/office/officeart/2005/8/layout/hList1"/>
    <dgm:cxn modelId="{9C741EA1-9D55-49C4-BDD0-D486C7C4DDAE}" type="presOf" srcId="{295774A7-0280-45E9-A581-3EA71737D0E1}" destId="{A347862E-C6F5-4708-9413-2D9208BA5BFD}" srcOrd="0" destOrd="4" presId="urn:microsoft.com/office/officeart/2005/8/layout/hList1"/>
    <dgm:cxn modelId="{39BDF89F-49D3-4C64-9E70-81F231AF0184}" type="presOf" srcId="{E55F868B-C2D8-4845-8F02-56D2097FF30D}" destId="{90F9DD81-B411-4256-BB30-1FB89ACEC1DD}" srcOrd="0" destOrd="0" presId="urn:microsoft.com/office/officeart/2005/8/layout/hList1"/>
    <dgm:cxn modelId="{1E169C55-F538-452A-9332-54B2C9D4BDFD}" type="presOf" srcId="{EF7EC005-58DA-41D8-80A9-FABA27445B1D}" destId="{0EA8AC5D-E84F-4CF2-9853-AEA591D52750}" srcOrd="0" destOrd="1" presId="urn:microsoft.com/office/officeart/2005/8/layout/hList1"/>
    <dgm:cxn modelId="{37461EBC-4C6E-46E0-A9B4-854112C057D7}" type="presOf" srcId="{44D96589-BCBF-4A97-91D9-829AD02019D5}" destId="{A347862E-C6F5-4708-9413-2D9208BA5BFD}" srcOrd="0" destOrd="3" presId="urn:microsoft.com/office/officeart/2005/8/layout/hList1"/>
    <dgm:cxn modelId="{4FCA3197-76EE-4BA5-8089-CD63CAF8C4CB}" srcId="{2D31BDD0-5BE0-435F-AFAD-C7E673F21759}" destId="{B447E592-BB1B-4E37-8D02-8B55D040568E}" srcOrd="0" destOrd="0" parTransId="{2933FFAD-55A9-467D-99F4-C87A35496EFF}" sibTransId="{233BB4A6-0ED6-4F7B-9C73-F4F5D72C6A13}"/>
    <dgm:cxn modelId="{5DAB54C7-D33A-48B3-80E5-2CDC7651C490}" srcId="{E55F868B-C2D8-4845-8F02-56D2097FF30D}" destId="{932AC1D4-CB57-4872-92D7-71B93A8C0869}" srcOrd="0" destOrd="0" parTransId="{1925E966-CAF6-4830-9FE1-DBA8634E8B62}" sibTransId="{20A50A2D-55A4-4E6D-A734-4EB3026362AD}"/>
    <dgm:cxn modelId="{F4FAD00F-2985-4C1D-989A-F5DB15E6E4B0}" type="presOf" srcId="{932AC1D4-CB57-4872-92D7-71B93A8C0869}" destId="{41955D2C-8321-455C-ABF1-AE8822EFA059}" srcOrd="0" destOrd="0" presId="urn:microsoft.com/office/officeart/2005/8/layout/hList1"/>
    <dgm:cxn modelId="{8C906EE5-2953-40D5-8FB5-F623C449439F}" srcId="{932AC1D4-CB57-4872-92D7-71B93A8C0869}" destId="{44D96589-BCBF-4A97-91D9-829AD02019D5}" srcOrd="3" destOrd="0" parTransId="{29EE5DCD-6307-458A-A51A-FE4B7E4C32B5}" sibTransId="{A7E12DBF-F06C-4D32-B96A-A662BA04DF19}"/>
    <dgm:cxn modelId="{AD58D596-8B76-4C20-A86B-E0ECF0A0CA01}" type="presOf" srcId="{8F4CF6B8-8DE6-4CCF-BD86-DDB3367F50D9}" destId="{A347862E-C6F5-4708-9413-2D9208BA5BFD}" srcOrd="0" destOrd="5" presId="urn:microsoft.com/office/officeart/2005/8/layout/hList1"/>
    <dgm:cxn modelId="{ABFB00B0-FC98-4B1C-8E20-174F4C3A715F}" srcId="{932AC1D4-CB57-4872-92D7-71B93A8C0869}" destId="{295774A7-0280-45E9-A581-3EA71737D0E1}" srcOrd="4" destOrd="0" parTransId="{4C0EF790-F553-4047-9B31-744514782E62}" sibTransId="{5DEDC52A-0F17-4720-87A3-2191D5968196}"/>
    <dgm:cxn modelId="{1CB653A2-DC48-409B-8F4D-0E1DDAEF1863}" type="presOf" srcId="{2D31BDD0-5BE0-435F-AFAD-C7E673F21759}" destId="{D7B6C408-4F25-4B24-9E46-E1794FF8FB3A}" srcOrd="0" destOrd="0" presId="urn:microsoft.com/office/officeart/2005/8/layout/hList1"/>
    <dgm:cxn modelId="{29B71FF5-BB0C-459B-9946-D2C7130FEB13}" type="presOf" srcId="{5AF87B60-6F79-400D-9019-218D291B363F}" destId="{0EA8AC5D-E84F-4CF2-9853-AEA591D52750}" srcOrd="0" destOrd="2" presId="urn:microsoft.com/office/officeart/2005/8/layout/hList1"/>
    <dgm:cxn modelId="{502F565E-2F9E-4D99-9EA1-B221F05125FC}" srcId="{932AC1D4-CB57-4872-92D7-71B93A8C0869}" destId="{957D4F08-F873-42FB-AE05-2643ECC140F1}" srcOrd="0" destOrd="0" parTransId="{82F71596-2F3F-408D-B249-36A2DBEB8971}" sibTransId="{D082523D-A2A7-4C1F-B7F2-94DD74ED544F}"/>
    <dgm:cxn modelId="{6FDDFFC9-F8B8-4E87-9023-CDDCCBB18F5A}" srcId="{E55F868B-C2D8-4845-8F02-56D2097FF30D}" destId="{2D31BDD0-5BE0-435F-AFAD-C7E673F21759}" srcOrd="1" destOrd="0" parTransId="{BB8044E6-687F-42B1-8C8A-4A0281280271}" sibTransId="{032B343A-4359-44AA-B4FB-B57EB826383F}"/>
    <dgm:cxn modelId="{E9CE7D1F-D27D-4C0A-B2E0-C2D05794719C}" srcId="{2D31BDD0-5BE0-435F-AFAD-C7E673F21759}" destId="{5AF87B60-6F79-400D-9019-218D291B363F}" srcOrd="2" destOrd="0" parTransId="{DCF95B8E-CB9A-48D1-92C5-0BB54844F24E}" sibTransId="{EAF041F3-C265-450D-AAFF-89281A4CA6AB}"/>
    <dgm:cxn modelId="{95ED5C74-0486-4F7C-BCDC-9C26C49A30C5}" srcId="{932AC1D4-CB57-4872-92D7-71B93A8C0869}" destId="{C30F2C32-370A-4E63-9E79-35FD154E043F}" srcOrd="2" destOrd="0" parTransId="{58ACBB45-E97D-4026-8895-872236774E66}" sibTransId="{3E8C3E62-E89B-4D8C-AD16-616091E4C95E}"/>
    <dgm:cxn modelId="{5FE5EA01-8CB4-4F32-910A-BDBA7FFAA33A}" type="presOf" srcId="{28D39C24-AB45-44B2-91FA-A8F378D8C4FC}" destId="{A347862E-C6F5-4708-9413-2D9208BA5BFD}" srcOrd="0" destOrd="1" presId="urn:microsoft.com/office/officeart/2005/8/layout/hList1"/>
    <dgm:cxn modelId="{9E5A71AF-3924-469A-9ACD-663B5B6312DD}" srcId="{932AC1D4-CB57-4872-92D7-71B93A8C0869}" destId="{28D39C24-AB45-44B2-91FA-A8F378D8C4FC}" srcOrd="1" destOrd="0" parTransId="{0F4EE987-B9D1-4D3C-A256-18CF1042F8C3}" sibTransId="{9047D19F-371F-412A-82BD-2B2C9905B4E9}"/>
    <dgm:cxn modelId="{3DD100A0-62DA-438B-9B9D-2CD3218AB1DE}" type="presOf" srcId="{957D4F08-F873-42FB-AE05-2643ECC140F1}" destId="{A347862E-C6F5-4708-9413-2D9208BA5BFD}" srcOrd="0" destOrd="0" presId="urn:microsoft.com/office/officeart/2005/8/layout/hList1"/>
    <dgm:cxn modelId="{A798967B-CC0D-463F-9CC8-3BEC56EFBE0F}" type="presParOf" srcId="{90F9DD81-B411-4256-BB30-1FB89ACEC1DD}" destId="{BB5898EA-3B5C-41F0-9EFF-0C96CDF9C2E7}" srcOrd="0" destOrd="0" presId="urn:microsoft.com/office/officeart/2005/8/layout/hList1"/>
    <dgm:cxn modelId="{49F7DB0C-46F3-4328-8EC8-F52944A2868E}" type="presParOf" srcId="{BB5898EA-3B5C-41F0-9EFF-0C96CDF9C2E7}" destId="{41955D2C-8321-455C-ABF1-AE8822EFA059}" srcOrd="0" destOrd="0" presId="urn:microsoft.com/office/officeart/2005/8/layout/hList1"/>
    <dgm:cxn modelId="{C240185B-3080-48F1-9D16-64F63CA0F5A5}" type="presParOf" srcId="{BB5898EA-3B5C-41F0-9EFF-0C96CDF9C2E7}" destId="{A347862E-C6F5-4708-9413-2D9208BA5BFD}" srcOrd="1" destOrd="0" presId="urn:microsoft.com/office/officeart/2005/8/layout/hList1"/>
    <dgm:cxn modelId="{4EFD05A1-8C4F-480A-9979-850E09D02325}" type="presParOf" srcId="{90F9DD81-B411-4256-BB30-1FB89ACEC1DD}" destId="{DD4BDC10-4502-483D-91DD-7CC420C2D79B}" srcOrd="1" destOrd="0" presId="urn:microsoft.com/office/officeart/2005/8/layout/hList1"/>
    <dgm:cxn modelId="{6343B71B-03F6-4570-A6BE-D46FCC7B5F3A}" type="presParOf" srcId="{90F9DD81-B411-4256-BB30-1FB89ACEC1DD}" destId="{A9B16E64-78EF-4EB3-A412-7100531E3483}" srcOrd="2" destOrd="0" presId="urn:microsoft.com/office/officeart/2005/8/layout/hList1"/>
    <dgm:cxn modelId="{B6D99F48-B171-46B6-B2CE-A4A024D99852}" type="presParOf" srcId="{A9B16E64-78EF-4EB3-A412-7100531E3483}" destId="{D7B6C408-4F25-4B24-9E46-E1794FF8FB3A}" srcOrd="0" destOrd="0" presId="urn:microsoft.com/office/officeart/2005/8/layout/hList1"/>
    <dgm:cxn modelId="{E3097F23-4B9F-4D99-BE85-D8FA5D768F8A}" type="presParOf" srcId="{A9B16E64-78EF-4EB3-A412-7100531E3483}" destId="{0EA8AC5D-E84F-4CF2-9853-AEA591D52750}" srcOrd="1" destOrd="0" presId="urn:microsoft.com/office/officeart/2005/8/layout/hList1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E91D7-CF4C-4FF0-8047-AE292FA4EF17}">
      <dsp:nvSpPr>
        <dsp:cNvPr id="0" name=""/>
        <dsp:cNvSpPr/>
      </dsp:nvSpPr>
      <dsp:spPr>
        <a:xfrm>
          <a:off x="0" y="1233840"/>
          <a:ext cx="3816332" cy="4283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Criterios de inclusión</a:t>
          </a:r>
          <a:endParaRPr lang="es-E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12" y="1254752"/>
        <a:ext cx="3774508" cy="386562"/>
      </dsp:txXfrm>
    </dsp:sp>
    <dsp:sp modelId="{3953D32A-3031-4294-9A2A-3576532A7D3E}">
      <dsp:nvSpPr>
        <dsp:cNvPr id="0" name=""/>
        <dsp:cNvSpPr/>
      </dsp:nvSpPr>
      <dsp:spPr>
        <a:xfrm>
          <a:off x="0" y="1774959"/>
          <a:ext cx="5256583" cy="106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Usuarios ud.2 CET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12-16 años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Patología mental grave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Ansiedad, baja autoestima crónica o trastorno de la identidad personal.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74959"/>
        <a:ext cx="5256583" cy="1067356"/>
      </dsp:txXfrm>
    </dsp:sp>
    <dsp:sp modelId="{7F169969-7563-4281-A439-1E7B40BFF47D}">
      <dsp:nvSpPr>
        <dsp:cNvPr id="0" name=""/>
        <dsp:cNvSpPr/>
      </dsp:nvSpPr>
      <dsp:spPr>
        <a:xfrm>
          <a:off x="0" y="3628258"/>
          <a:ext cx="3932345" cy="3712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Criterios de exclusión</a:t>
          </a:r>
          <a:endParaRPr lang="es-E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21" y="3646379"/>
        <a:ext cx="3896103" cy="334967"/>
      </dsp:txXfrm>
    </dsp:sp>
    <dsp:sp modelId="{87C793CF-8F53-4293-B11F-CB8654A18539}">
      <dsp:nvSpPr>
        <dsp:cNvPr id="0" name=""/>
        <dsp:cNvSpPr/>
      </dsp:nvSpPr>
      <dsp:spPr>
        <a:xfrm>
          <a:off x="0" y="4124242"/>
          <a:ext cx="5256583" cy="2284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Autismo grave, cuadros deficitarios severos o trastorno </a:t>
          </a:r>
          <a:r>
            <a:rPr lang="es-E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disocial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Negativa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nadar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Alteración comunicación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600" kern="1200" dirty="0"/>
        </a:p>
      </dsp:txBody>
      <dsp:txXfrm>
        <a:off x="0" y="4124242"/>
        <a:ext cx="5256583" cy="2284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E91D7-CF4C-4FF0-8047-AE292FA4EF17}">
      <dsp:nvSpPr>
        <dsp:cNvPr id="0" name=""/>
        <dsp:cNvSpPr/>
      </dsp:nvSpPr>
      <dsp:spPr>
        <a:xfrm>
          <a:off x="0" y="1173564"/>
          <a:ext cx="3655954" cy="48939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Variables independientes</a:t>
          </a:r>
          <a:endParaRPr lang="es-E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90" y="1197454"/>
        <a:ext cx="3608174" cy="441611"/>
      </dsp:txXfrm>
    </dsp:sp>
    <dsp:sp modelId="{3953D32A-3031-4294-9A2A-3576532A7D3E}">
      <dsp:nvSpPr>
        <dsp:cNvPr id="0" name=""/>
        <dsp:cNvSpPr/>
      </dsp:nvSpPr>
      <dsp:spPr>
        <a:xfrm>
          <a:off x="0" y="1821634"/>
          <a:ext cx="5256583" cy="72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Programa Paddle Surf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21634"/>
        <a:ext cx="5256583" cy="727421"/>
      </dsp:txXfrm>
    </dsp:sp>
    <dsp:sp modelId="{7F169969-7563-4281-A439-1E7B40BFF47D}">
      <dsp:nvSpPr>
        <dsp:cNvPr id="0" name=""/>
        <dsp:cNvSpPr/>
      </dsp:nvSpPr>
      <dsp:spPr>
        <a:xfrm>
          <a:off x="47046" y="3381749"/>
          <a:ext cx="3625360" cy="48052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Variables dependientes</a:t>
          </a:r>
          <a:endParaRPr lang="es-E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503" y="3405206"/>
        <a:ext cx="3578446" cy="433611"/>
      </dsp:txXfrm>
    </dsp:sp>
    <dsp:sp modelId="{87C793CF-8F53-4293-B11F-CB8654A18539}">
      <dsp:nvSpPr>
        <dsp:cNvPr id="0" name=""/>
        <dsp:cNvSpPr/>
      </dsp:nvSpPr>
      <dsp:spPr>
        <a:xfrm>
          <a:off x="0" y="4086767"/>
          <a:ext cx="5256583" cy="188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Ansiedad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Autoestima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Imagen corporal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Conocimientos ejercicio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Nivel satisfacción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S" sz="1600" kern="1200" dirty="0"/>
        </a:p>
      </dsp:txBody>
      <dsp:txXfrm>
        <a:off x="0" y="4086767"/>
        <a:ext cx="5256583" cy="1883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55D2C-8321-455C-ABF1-AE8822EFA059}">
      <dsp:nvSpPr>
        <dsp:cNvPr id="0" name=""/>
        <dsp:cNvSpPr/>
      </dsp:nvSpPr>
      <dsp:spPr>
        <a:xfrm>
          <a:off x="33" y="311935"/>
          <a:ext cx="3241769" cy="12967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lumMod val="25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Limitaciones</a:t>
          </a:r>
          <a:endParaRPr lang="es-ES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" y="311935"/>
        <a:ext cx="3241769" cy="1296707"/>
      </dsp:txXfrm>
    </dsp:sp>
    <dsp:sp modelId="{A347862E-C6F5-4708-9413-2D9208BA5BFD}">
      <dsp:nvSpPr>
        <dsp:cNvPr id="0" name=""/>
        <dsp:cNvSpPr/>
      </dsp:nvSpPr>
      <dsp:spPr>
        <a:xfrm>
          <a:off x="33" y="1608643"/>
          <a:ext cx="324176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Nº participantes</a:t>
          </a:r>
          <a:endParaRPr lang="es-E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grupo control</a:t>
          </a:r>
          <a:endParaRPr lang="es-E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Condiciones </a:t>
          </a:r>
          <a:r>
            <a:rPr lang="es-ES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metereológicas</a:t>
          </a:r>
          <a:endParaRPr lang="es-E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Estudio novedoso</a:t>
          </a:r>
          <a:endParaRPr lang="es-E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Dos grupos</a:t>
          </a:r>
          <a:endParaRPr lang="es-E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" y="1608643"/>
        <a:ext cx="3241769" cy="2854800"/>
      </dsp:txXfrm>
    </dsp:sp>
    <dsp:sp modelId="{D7B6C408-4F25-4B24-9E46-E1794FF8FB3A}">
      <dsp:nvSpPr>
        <dsp:cNvPr id="0" name=""/>
        <dsp:cNvSpPr/>
      </dsp:nvSpPr>
      <dsp:spPr>
        <a:xfrm>
          <a:off x="3695650" y="311935"/>
          <a:ext cx="3241769" cy="12967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lumMod val="25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Sesgos</a:t>
          </a:r>
          <a:endParaRPr lang="es-ES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5650" y="311935"/>
        <a:ext cx="3241769" cy="1296707"/>
      </dsp:txXfrm>
    </dsp:sp>
    <dsp:sp modelId="{0EA8AC5D-E84F-4CF2-9853-AEA591D52750}">
      <dsp:nvSpPr>
        <dsp:cNvPr id="0" name=""/>
        <dsp:cNvSpPr/>
      </dsp:nvSpPr>
      <dsp:spPr>
        <a:xfrm>
          <a:off x="3695650" y="1608643"/>
          <a:ext cx="324176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Desgaste</a:t>
          </a:r>
          <a:endParaRPr lang="es-E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Entrevistador</a:t>
          </a:r>
          <a:endParaRPr lang="es-ES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De aprendizaje</a:t>
          </a:r>
          <a:endParaRPr lang="es-E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5650" y="1608643"/>
        <a:ext cx="3241769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014F7-84E3-4BDD-8B3A-4C9006A2DE75}" type="datetimeFigureOut">
              <a:rPr lang="es-ES" smtClean="0"/>
              <a:t>09/04/2015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6324C-5273-4687-B33C-765545F043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51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6324C-5273-4687-B33C-765545F043B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42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6324C-5273-4687-B33C-765545F043B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65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2C03A-B855-4CDB-AD6D-A5794FF7E0A6}" type="datetimeFigureOut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89DB-C4A9-4A33-8412-09560B1BAB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7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89A6-F71C-406A-9C6C-97926BBE428A}" type="datetimeFigureOut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6C84-08AB-4137-ACCC-5E5E133B1E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6B47-1A5A-45FF-9C20-F269DA042F2F}" type="datetimeFigureOut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AEF8-E8D4-4804-88A0-0D840FDB00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4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5ED83-73EF-4089-96EC-064D14F9AC71}" type="datetimeFigureOut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EFF12-D286-4C9A-BDA6-7C1C109F12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5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0DDB8-A9BB-4304-8E10-195330093EBA}" type="datetimeFigureOut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95FF8-2A2A-4A75-A29C-92DAF5AE48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7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F93A-2A80-404D-AFF3-2E59EA5A92E2}" type="datetimeFigureOut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48C0-AA16-49AA-9F40-E2AF128407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9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6A6E-80EE-4526-958D-8A1DEC985342}" type="datetimeFigureOut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007A6-B64F-4299-9C2E-94CBD01127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3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E336-5964-4737-95CB-829FCDF4C9AC}" type="datetimeFigureOut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E30C3-2638-48E6-A3CD-9AAE65C2DD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8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E4B4-AC75-4661-80DF-24715140BD6F}" type="datetimeFigureOut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9CCA1-34A7-4849-9655-6A5E557AFC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6FB8-F689-434F-B05D-9E43EAEEFD79}" type="datetimeFigureOut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F992F-D8E1-4C9A-9487-C26788E4C0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2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FFA8-AEDE-4C47-99A4-49A287ACFC87}" type="datetimeFigureOut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147AD-E32A-4EBB-8ED7-5B67259415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5FE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3B1888-814C-4918-A491-4D20AA3296A8}" type="datetimeFigureOut">
              <a:rPr lang="en-US"/>
              <a:pPr>
                <a:defRPr/>
              </a:pPr>
              <a:t>4/9/2015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135D61-6193-4300-95C1-8DD51B13E3E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9" r:id="rId9"/>
    <p:sldLayoutId id="2147483777" r:id="rId10"/>
    <p:sldLayoutId id="21474837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90C6F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90C6F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90C6F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683568" y="1568963"/>
            <a:ext cx="7851648" cy="106754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dirty="0">
                <a:ln/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Efectividad de </a:t>
            </a:r>
            <a:r>
              <a:rPr lang="es-ES" sz="3200" dirty="0" smtClean="0">
                <a:ln/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un programa de Paddle </a:t>
            </a:r>
            <a:r>
              <a:rPr lang="es-ES" sz="3200" dirty="0">
                <a:ln/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Surf en </a:t>
            </a:r>
            <a:r>
              <a:rPr lang="es-ES" sz="3200" dirty="0" smtClean="0">
                <a:ln/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adolescentes con patología mental grave usuarios de </a:t>
            </a:r>
            <a:r>
              <a:rPr lang="es-ES" sz="3200" dirty="0">
                <a:ln/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un Centro Educativo Terapéutico</a:t>
            </a:r>
            <a:endParaRPr lang="en-US" sz="32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2" descr="C:\Users\16089890X\AppData\Local\Temp\$$_1ED4\RSMB\logoHorizon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37" y="5450301"/>
            <a:ext cx="2209362" cy="156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C:\Users\160898~1\AppData\Local\Temp\$$_9065\LogosDepartamentoSalud\salud_lateral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11605"/>
            <a:ext cx="1763688" cy="82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207876" y="5711336"/>
            <a:ext cx="62646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n/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Irene Arranz </a:t>
            </a:r>
            <a:r>
              <a:rPr lang="es-ES" b="1" dirty="0" err="1">
                <a:ln/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Lombana</a:t>
            </a:r>
            <a:endParaRPr lang="es-ES" b="1" dirty="0">
              <a:ln/>
              <a:solidFill>
                <a:schemeClr val="tx2">
                  <a:lumMod val="1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ln/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Enfermera residente </a:t>
            </a:r>
            <a:r>
              <a:rPr lang="es-ES" sz="1200" b="1" dirty="0" smtClean="0">
                <a:ln/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de Salud </a:t>
            </a:r>
            <a:r>
              <a:rPr lang="es-ES" sz="1200" b="1" dirty="0">
                <a:ln/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</a:t>
            </a:r>
            <a:r>
              <a:rPr lang="es-ES" sz="1200" b="1" dirty="0" smtClean="0">
                <a:ln/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ental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ln/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Unidad Docente Multidisciplinar de la Red de Salud Mental de </a:t>
            </a:r>
            <a:r>
              <a:rPr lang="es-ES" sz="1200" b="1" dirty="0" err="1" smtClean="0">
                <a:ln/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Bizkaia</a:t>
            </a:r>
            <a:endParaRPr lang="es-ES" sz="1200" b="1" dirty="0">
              <a:ln/>
              <a:solidFill>
                <a:schemeClr val="tx2">
                  <a:lumMod val="1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ln/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Vitoria-Gasteiz 10 de abril de 2015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ln/>
              <a:solidFill>
                <a:schemeClr val="tx2">
                  <a:lumMod val="1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2" name="Marcador de contenido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36507"/>
            <a:ext cx="2272818" cy="278198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  <a:softEdge rad="114300"/>
          </a:effectLst>
        </p:spPr>
      </p:pic>
      <p:pic>
        <p:nvPicPr>
          <p:cNvPr id="13" name="Picture 4" descr="http://img.ardois.com/sites/img/7018/0136593001329254064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2" y="2612711"/>
            <a:ext cx="2085818" cy="2781091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7"/>
          <p:cNvSpPr txBox="1"/>
          <p:nvPr/>
        </p:nvSpPr>
        <p:spPr>
          <a:xfrm>
            <a:off x="951519" y="8604880"/>
            <a:ext cx="4561661" cy="369332"/>
          </a:xfrm>
          <a:prstGeom prst="rect">
            <a:avLst/>
          </a:prstGeom>
          <a:noFill/>
          <a:effectLst>
            <a:softEdge rad="1397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n/>
                <a:latin typeface="Arial" pitchFamily="34" charset="0"/>
                <a:ea typeface="Tahoma" pitchFamily="34" charset="0"/>
                <a:cs typeface="Arial" pitchFamily="34" charset="0"/>
              </a:rPr>
              <a:t>Vitoria-Gasteiz 10 de abril de 2015</a:t>
            </a:r>
          </a:p>
        </p:txBody>
      </p:sp>
      <p:pic>
        <p:nvPicPr>
          <p:cNvPr id="15" name="Picture 15" descr="http://www.superpadres.com/blog/wp-content/uploads/2014/10/El-estrés-y-la-ansiedad-en-los-niño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009" y="2730705"/>
            <a:ext cx="3888431" cy="259358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nta perforada 14"/>
          <p:cNvSpPr/>
          <p:nvPr/>
        </p:nvSpPr>
        <p:spPr>
          <a:xfrm>
            <a:off x="6646947" y="5440722"/>
            <a:ext cx="1957501" cy="601088"/>
          </a:xfrm>
          <a:prstGeom prst="flowChartPunchedTap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dondear rectángulo de esquina sencilla 18"/>
          <p:cNvSpPr/>
          <p:nvPr/>
        </p:nvSpPr>
        <p:spPr>
          <a:xfrm>
            <a:off x="6550648" y="2803929"/>
            <a:ext cx="2485848" cy="236248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dondear rectángulo de esquina sencilla 11"/>
          <p:cNvSpPr/>
          <p:nvPr/>
        </p:nvSpPr>
        <p:spPr>
          <a:xfrm>
            <a:off x="6550648" y="1101147"/>
            <a:ext cx="2234934" cy="148832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redondeado 21"/>
          <p:cNvSpPr/>
          <p:nvPr/>
        </p:nvSpPr>
        <p:spPr>
          <a:xfrm>
            <a:off x="1264069" y="5166409"/>
            <a:ext cx="5069889" cy="15753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5 Rectángulo"/>
          <p:cNvSpPr/>
          <p:nvPr/>
        </p:nvSpPr>
        <p:spPr>
          <a:xfrm>
            <a:off x="559168" y="620688"/>
            <a:ext cx="3009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smtClean="0">
                <a:ln/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Metodología</a:t>
            </a:r>
            <a:endParaRPr lang="en-US" sz="40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90224"/>
              </p:ext>
            </p:extLst>
          </p:nvPr>
        </p:nvGraphicFramePr>
        <p:xfrm>
          <a:off x="181596" y="1495240"/>
          <a:ext cx="6134259" cy="35661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83387"/>
                <a:gridCol w="3150872"/>
              </a:tblGrid>
              <a:tr h="378695">
                <a:tc gridSpan="2">
                  <a:txBody>
                    <a:bodyPr/>
                    <a:lstStyle/>
                    <a:p>
                      <a:pPr algn="l"/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</a:t>
                      </a:r>
                      <a:endParaRPr lang="es-E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2956">
                <a:tc>
                  <a:txBody>
                    <a:bodyPr/>
                    <a:lstStyle/>
                    <a:p>
                      <a:r>
                        <a:rPr lang="es-ES" sz="20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Sesión 1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Presentación</a:t>
                      </a:r>
                      <a:endParaRPr lang="es-E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Sesión 9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Paddle Surf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56">
                <a:tc>
                  <a:txBody>
                    <a:bodyPr/>
                    <a:lstStyle/>
                    <a:p>
                      <a:r>
                        <a:rPr lang="es-ES" sz="20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Sesión</a:t>
                      </a:r>
                      <a:r>
                        <a:rPr lang="es-ES" sz="2000" b="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Piscina 1</a:t>
                      </a:r>
                      <a:endParaRPr lang="es-E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Sesión 10-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Paddle Surf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56">
                <a:tc>
                  <a:txBody>
                    <a:bodyPr/>
                    <a:lstStyle/>
                    <a:p>
                      <a:r>
                        <a:rPr lang="es-ES" sz="20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Sesión</a:t>
                      </a:r>
                      <a:r>
                        <a:rPr lang="es-ES" sz="2000" b="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r>
                        <a:rPr lang="es-ES" sz="2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Piscina 2</a:t>
                      </a:r>
                      <a:endParaRPr lang="es-E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Sesión 11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Paddle Surf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56">
                <a:tc>
                  <a:txBody>
                    <a:bodyPr/>
                    <a:lstStyle/>
                    <a:p>
                      <a:r>
                        <a:rPr lang="es-ES" sz="20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Sesión 4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Piscina 3</a:t>
                      </a:r>
                      <a:endParaRPr lang="es-ES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Sesión 12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Paddle Surf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56">
                <a:tc>
                  <a:txBody>
                    <a:bodyPr/>
                    <a:lstStyle/>
                    <a:p>
                      <a:r>
                        <a:rPr lang="es-ES" sz="20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Sesión 5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Piscina 4</a:t>
                      </a:r>
                      <a:endParaRPr lang="es-E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Sesión 13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Paddle Surf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56">
                <a:tc>
                  <a:txBody>
                    <a:bodyPr/>
                    <a:lstStyle/>
                    <a:p>
                      <a:r>
                        <a:rPr lang="es-ES" sz="20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Sesión 6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Encuentro</a:t>
                      </a:r>
                      <a:endParaRPr lang="es-E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Sesión 14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Paddle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Surf 8</a:t>
                      </a:r>
                      <a:endParaRPr lang="es-ES" sz="2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56">
                <a:tc>
                  <a:txBody>
                    <a:bodyPr/>
                    <a:lstStyle/>
                    <a:p>
                      <a:r>
                        <a:rPr lang="es-ES" sz="20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Sesión 7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Paddle Surf 1</a:t>
                      </a:r>
                      <a:endParaRPr lang="es-E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Sesión 15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Paddle Surf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Sesión 8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Paddle Surf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Sesión 16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Paddle Surf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1264069" y="574820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F(X) ENF. SM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321797" y="5166409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Dirigir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Valoración </a:t>
            </a:r>
          </a:p>
          <a:p>
            <a:pPr marL="285750" indent="-285750">
              <a:buFontTx/>
              <a:buChar char="-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Flexibilidad y actitud +</a:t>
            </a:r>
          </a:p>
          <a:p>
            <a:pPr marL="285750" indent="-285750">
              <a:buFontTx/>
              <a:buChar char="-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Disponibilidad</a:t>
            </a:r>
          </a:p>
          <a:p>
            <a:pPr marL="285750" indent="-285750">
              <a:buFontTx/>
              <a:buChar char="-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Atención en crisis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brir llave 22"/>
          <p:cNvSpPr/>
          <p:nvPr/>
        </p:nvSpPr>
        <p:spPr>
          <a:xfrm>
            <a:off x="3067659" y="5224369"/>
            <a:ext cx="240847" cy="144778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6897079" y="5548149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endParaRPr lang="es-ES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630317" y="1206178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Habilidades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Confianza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Aseo personal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Reflexión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558309" y="2925062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Conocimientos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Habilidades sociales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Propiocepción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Autonomía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Planificación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Reflexión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Motivación e interés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2" grpId="0" animBg="1"/>
      <p:bldP spid="20" grpId="0"/>
      <p:bldP spid="21" grpId="0"/>
      <p:bldP spid="23" grpId="0" animBg="1"/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4598531"/>
            <a:ext cx="9108504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A4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39552" y="692696"/>
            <a:ext cx="3292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 smtClean="0">
                <a:ln/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Metodología</a:t>
            </a:r>
            <a:endParaRPr lang="en-US" sz="44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4430" y="1772816"/>
            <a:ext cx="86340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Hoja informativa y consentimiento informado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Recogida de datos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código de identificación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Ley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 protección de datos de carácter personal (LOPD)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15/1999, 13 dic. Aprobación del CEIC según art. 42 del Real Decreto 561/1993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Principio de justicia</a:t>
            </a:r>
          </a:p>
          <a:p>
            <a:pPr>
              <a:lnSpc>
                <a:spcPct val="150000"/>
              </a:lnSpc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Póliza de seguro asesoría jurídica de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Osakidetza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-180975" y="4658360"/>
            <a:ext cx="9289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los datos</a:t>
            </a:r>
          </a:p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efectuará un análisis descriptivo e inferencial.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medias pre y post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t-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proporciones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 Chi-cuadrado, o pruebas no paramétricas si las variables no siguen una distribución normal 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(prueba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Kolmogorov-Smirnov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o de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Shapiro-Wilks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considerará significativo una p ≤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0,05.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contenido 2"/>
          <p:cNvSpPr>
            <a:spLocks noGrp="1"/>
          </p:cNvSpPr>
          <p:nvPr>
            <p:ph idx="1"/>
          </p:nvPr>
        </p:nvSpPr>
        <p:spPr>
          <a:xfrm>
            <a:off x="243686" y="1422045"/>
            <a:ext cx="8728636" cy="3093294"/>
          </a:xfrm>
        </p:spPr>
        <p:txBody>
          <a:bodyPr/>
          <a:lstStyle/>
          <a:p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Recogida de datos y consideraciones éticas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27954" y="692492"/>
            <a:ext cx="3292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 smtClean="0">
                <a:ln/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Metodología</a:t>
            </a:r>
            <a:endParaRPr lang="en-US" sz="44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53071593"/>
              </p:ext>
            </p:extLst>
          </p:nvPr>
        </p:nvGraphicFramePr>
        <p:xfrm>
          <a:off x="1115616" y="1461933"/>
          <a:ext cx="6937454" cy="4775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43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/>
        </p:nvSpPr>
        <p:spPr>
          <a:xfrm>
            <a:off x="539552" y="620688"/>
            <a:ext cx="36359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 smtClean="0">
                <a:ln/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Cronograma</a:t>
            </a:r>
            <a:endParaRPr lang="en-US" sz="44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015539"/>
              </p:ext>
            </p:extLst>
          </p:nvPr>
        </p:nvGraphicFramePr>
        <p:xfrm>
          <a:off x="520552" y="1700808"/>
          <a:ext cx="8371924" cy="4629097"/>
        </p:xfrm>
        <a:graphic>
          <a:graphicData uri="http://schemas.openxmlformats.org/drawingml/2006/table">
            <a:tbl>
              <a:tblPr firstRow="1" firstCol="1" bandRow="1"/>
              <a:tblGrid>
                <a:gridCol w="1894724"/>
                <a:gridCol w="88953"/>
                <a:gridCol w="1894724"/>
                <a:gridCol w="335254"/>
                <a:gridCol w="401925"/>
                <a:gridCol w="402398"/>
                <a:gridCol w="402398"/>
                <a:gridCol w="402398"/>
                <a:gridCol w="402398"/>
                <a:gridCol w="401925"/>
                <a:gridCol w="401925"/>
                <a:gridCol w="401925"/>
                <a:gridCol w="401925"/>
                <a:gridCol w="269526"/>
                <a:gridCol w="269526"/>
              </a:tblGrid>
              <a:tr h="12906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Trimestres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s-ES" sz="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88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 DE ACTIVIDADES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3º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4º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1º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2º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3º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4º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1º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2º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3º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4º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1º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2º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1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1.-Ajuste del diseño y planificación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7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Revisión bibliográfica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Diseño y elaboración del protocolo de investigación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Solicitar autorización a la organización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Obtención del visto bueno del CEIC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0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Póliza de seguro de la asesoría jurídica de Osakidetza  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Adquisición e instalación de recursos e infraestructuras 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Coordinación con entrevistadora,  equipo de monitores de surf y equipo clínico-educativo del CET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78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Desarrollo de materiales y preparación de sesiones 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7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4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2.-Trabajo de campo ensayo clínico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9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Formación del equipo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Informar y solicitar consentimiento informado a los participantes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Selección de pacientes y medición basal de pacientes incluidos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323E4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5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Implantación del programa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Sesiones grupales y Sesiones piscina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37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Sesiones Paddle Surf 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67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Seguimiento de los pacientes y medición repetida de resultados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9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Evaluación del proceso y control de calidad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5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2A35"/>
                    </a:solidFill>
                  </a:tcPr>
                </a:tc>
              </a:tr>
              <a:tr h="2863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3.- Análisis interpretación y difusión de los resultados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9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Análisis estadístico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B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B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B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B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Difusión de los resultados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B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34B05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B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B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B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B05D"/>
                    </a:solidFill>
                  </a:tcPr>
                </a:tc>
              </a:tr>
              <a:tr h="173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Publicaciones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B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Asistencia a congresos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B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B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B0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30" marR="45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B05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6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827585" y="4074658"/>
            <a:ext cx="3975636" cy="17810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5 Rectángulo"/>
          <p:cNvSpPr/>
          <p:nvPr/>
        </p:nvSpPr>
        <p:spPr>
          <a:xfrm>
            <a:off x="681502" y="684216"/>
            <a:ext cx="2622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 smtClean="0">
                <a:ln/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Viabilidad</a:t>
            </a:r>
            <a:endParaRPr lang="en-US" sz="44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-2601111" y="1628800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Utilidad</a:t>
            </a:r>
          </a:p>
          <a:p>
            <a:endParaRPr lang="es-ES" sz="2400" dirty="0"/>
          </a:p>
          <a:p>
            <a:endParaRPr lang="es-ES" sz="2400" dirty="0" smtClean="0"/>
          </a:p>
          <a:p>
            <a:r>
              <a:rPr lang="es-ES" sz="2400" dirty="0" smtClean="0"/>
              <a:t>Plan de difusión</a:t>
            </a:r>
            <a:endParaRPr lang="es-E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115616" y="1741290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 hipótesis…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4803220" y="3341728"/>
            <a:ext cx="186176" cy="518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5006207" y="336943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Gastos farmacológicos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58804" y="4179074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Viabilidad 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Novedoso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medicamentoso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no ef.2º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Bajo coste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Seguro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086327" y="453298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Estigma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900276" y="5272037"/>
            <a:ext cx="3121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Igualdad en la comunidad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303758" y="6182014"/>
            <a:ext cx="2305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de difusión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3228783" y="1540092"/>
            <a:ext cx="4709801" cy="17022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3206954" y="1712961"/>
            <a:ext cx="61926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  -Ansiedad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  +Autoestima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  +Percepción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de imagen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corporal 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  +Conocimientos ejercicio físico y SM 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echa abajo 19"/>
          <p:cNvSpPr/>
          <p:nvPr/>
        </p:nvSpPr>
        <p:spPr>
          <a:xfrm>
            <a:off x="5900151" y="4480142"/>
            <a:ext cx="186176" cy="518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Flecha curvada hacia arriba 1"/>
          <p:cNvSpPr/>
          <p:nvPr/>
        </p:nvSpPr>
        <p:spPr>
          <a:xfrm rot="2377078">
            <a:off x="3786622" y="3536498"/>
            <a:ext cx="643281" cy="315060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Flecha curvada hacia arriba 20"/>
          <p:cNvSpPr/>
          <p:nvPr/>
        </p:nvSpPr>
        <p:spPr>
          <a:xfrm rot="3925288">
            <a:off x="5096653" y="5095806"/>
            <a:ext cx="931427" cy="389374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04056" y="692696"/>
            <a:ext cx="2622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 smtClean="0">
                <a:ln/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Viabilidad</a:t>
            </a:r>
            <a:endParaRPr lang="en-US" sz="44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286683"/>
              </p:ext>
            </p:extLst>
          </p:nvPr>
        </p:nvGraphicFramePr>
        <p:xfrm>
          <a:off x="1589088" y="1628800"/>
          <a:ext cx="5370802" cy="4797482"/>
        </p:xfrm>
        <a:graphic>
          <a:graphicData uri="http://schemas.openxmlformats.org/drawingml/2006/table">
            <a:tbl>
              <a:tblPr firstRow="1" firstCol="1" bandRow="1"/>
              <a:tblGrid>
                <a:gridCol w="3035242"/>
                <a:gridCol w="1135136"/>
                <a:gridCol w="1200424"/>
              </a:tblGrid>
              <a:tr h="65589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PRESUPUESTO SOLICITADO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4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2016-2017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Euros (€)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476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1.-Gastos de personal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95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Enfermeras especialistas, profesores, monitores, estadístico,…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06" marR="6170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2000€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12000€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7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SUBTOTAL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14000€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476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2.-Gastos de ejecución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6218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Adquisición de bienes y contratación de servicios (inventariable, fungible,…)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95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M. inventarible: Aulas, ordenadores, impresoras, agua corriente, transporte…etc.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06" marR="6170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 dotaría Osakidetza y la escuela de surf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95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M. fungible: Pizarra, material de surf,entrada piscina, pelotas…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06" marR="6170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0€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2850€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76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Otros gastos: Gastos en publicación,…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06" marR="6170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0€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500€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7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SUBTOTAL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3350€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6218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Viajes y dietas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95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Asistencia a congresos/jornadas, con sus respectivos viajes y dietas.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06" marR="6170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0E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1500€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7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SUBTOTAL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1500€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47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SUBTOTAL GASTOS DE EJECUCIÓN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2750€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6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  TOTAL DE AYUDA SOLICITADA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21600E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706" marR="61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7424161" y="4230429"/>
            <a:ext cx="1152128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7538965" y="439071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21600 E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echa curvada hacia arriba 1"/>
          <p:cNvSpPr/>
          <p:nvPr/>
        </p:nvSpPr>
        <p:spPr>
          <a:xfrm rot="19342011">
            <a:off x="7281083" y="5295275"/>
            <a:ext cx="983593" cy="443863"/>
          </a:xfrm>
          <a:prstGeom prst="curved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2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39552" y="2252524"/>
            <a:ext cx="8064896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4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“El </a:t>
            </a:r>
            <a:r>
              <a:rPr lang="es-ES" sz="24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 de la enfermería es</a:t>
            </a:r>
            <a:br>
              <a:rPr lang="es-ES" sz="24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el hecho de que la profesional de enfermería coloque al paciente en las mejores condiciones posibles para que la naturaleza </a:t>
            </a:r>
            <a:br>
              <a:rPr lang="es-ES" sz="24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actúe sobre él y su </a:t>
            </a:r>
            <a:r>
              <a:rPr lang="es-ES" sz="24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salud”</a:t>
            </a:r>
            <a:r>
              <a:rPr lang="es-E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es-ES" b="1" spc="150" dirty="0" err="1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Nightingale</a:t>
            </a:r>
            <a:endParaRPr lang="es-ES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30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160898~1\AppData\Local\Temp\$$_9065\LogosDepartamentoSalud\salud_lateral_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105525"/>
            <a:ext cx="16922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16089890X\AppData\Local\Temp\$$_1ED4\RSMB\logoHorizont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816600"/>
            <a:ext cx="17700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http://www.superpadres.com/blog/wp-content/uploads/2014/10/El-estrés-y-la-ansiedad-en-los-niño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7"/>
          <a:stretch/>
        </p:blipFill>
        <p:spPr bwMode="auto">
          <a:xfrm>
            <a:off x="1404256" y="4509120"/>
            <a:ext cx="1871599" cy="182328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2284323" y="620688"/>
            <a:ext cx="60135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¡Muchas gracias</a:t>
            </a:r>
            <a:r>
              <a:rPr lang="es-ES" sz="48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!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" sz="48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¡</a:t>
            </a:r>
            <a:r>
              <a:rPr lang="es-ES" sz="48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Eskerrik</a:t>
            </a:r>
            <a:r>
              <a:rPr lang="es-ES" sz="48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s-ES" sz="4800" b="1" dirty="0" err="1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asko</a:t>
            </a:r>
            <a:r>
              <a:rPr lang="es-ES" sz="48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!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12369" y="4093491"/>
            <a:ext cx="3824127" cy="19347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/>
          <p:cNvSpPr/>
          <p:nvPr/>
        </p:nvSpPr>
        <p:spPr>
          <a:xfrm>
            <a:off x="786717" y="3664960"/>
            <a:ext cx="2429135" cy="768964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46162" y="799708"/>
            <a:ext cx="2980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n/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Introducción</a:t>
            </a:r>
            <a:endParaRPr lang="en-US" sz="40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455046" y="1990754"/>
            <a:ext cx="9159875" cy="470217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Asociación Española de Neuropsiquiatría          Gran desafío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s.XXI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        20% trastornos mentales infanto-juveniles (España 10-20%)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s-E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Ansiedad                                                        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                                             Ansiedad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                                              Baja autoestima                         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Patología mental grave adolescente      </a:t>
            </a:r>
            <a:r>
              <a:rPr lang="es-ES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Alt</a:t>
            </a:r>
            <a:r>
              <a:rPr lang="es-E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 percepción imagen corporal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                                      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     Estilo de vida poco saludable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lecha arriba"/>
          <p:cNvSpPr/>
          <p:nvPr/>
        </p:nvSpPr>
        <p:spPr>
          <a:xfrm>
            <a:off x="1259632" y="2636912"/>
            <a:ext cx="215900" cy="414337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0000"/>
              </a:solidFill>
            </a:endParaRPr>
          </a:p>
        </p:txBody>
      </p:sp>
      <p:sp>
        <p:nvSpPr>
          <p:cNvPr id="9" name="8 Flecha arriba"/>
          <p:cNvSpPr/>
          <p:nvPr/>
        </p:nvSpPr>
        <p:spPr>
          <a:xfrm>
            <a:off x="1023782" y="2636912"/>
            <a:ext cx="217487" cy="414337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A4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0000"/>
              </a:solidFill>
            </a:endParaRPr>
          </a:p>
        </p:txBody>
      </p:sp>
      <p:sp>
        <p:nvSpPr>
          <p:cNvPr id="10" name="9 Flecha arriba"/>
          <p:cNvSpPr/>
          <p:nvPr/>
        </p:nvSpPr>
        <p:spPr>
          <a:xfrm>
            <a:off x="786717" y="2636912"/>
            <a:ext cx="217488" cy="414337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A4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0000"/>
              </a:solidFill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5559578" y="2132856"/>
            <a:ext cx="432048" cy="14401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Abrir llave 2"/>
          <p:cNvSpPr/>
          <p:nvPr/>
        </p:nvSpPr>
        <p:spPr>
          <a:xfrm>
            <a:off x="4964992" y="4093491"/>
            <a:ext cx="247377" cy="1934743"/>
          </a:xfrm>
          <a:prstGeom prst="leftBrace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oblada hacia arriba 4"/>
          <p:cNvSpPr/>
          <p:nvPr/>
        </p:nvSpPr>
        <p:spPr>
          <a:xfrm rot="5400000">
            <a:off x="5729319" y="5598006"/>
            <a:ext cx="216025" cy="405248"/>
          </a:xfrm>
          <a:prstGeom prst="bent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6091948" y="5628124"/>
            <a:ext cx="3271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itchFamily="34" charset="0"/>
                <a:cs typeface="Arial" pitchFamily="34" charset="0"/>
              </a:rPr>
              <a:t>Sedentarismo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u="sng" dirty="0">
                <a:latin typeface="Arial" pitchFamily="34" charset="0"/>
                <a:cs typeface="Arial" pitchFamily="34" charset="0"/>
              </a:rPr>
              <a:t>OMS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: Mismas necesidades que sus iguales, efectos más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positivos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u="sng" dirty="0">
                <a:latin typeface="Arial" pitchFamily="34" charset="0"/>
                <a:cs typeface="Arial" pitchFamily="34" charset="0"/>
              </a:rPr>
              <a:t>Cochrane: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                                           </a:t>
            </a:r>
          </a:p>
          <a:p>
            <a:pPr marL="0" indent="0"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Ej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 Físico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mejora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salud mental</a:t>
            </a:r>
            <a:endParaRPr lang="es-ES" sz="2000" dirty="0"/>
          </a:p>
        </p:txBody>
      </p:sp>
      <p:sp>
        <p:nvSpPr>
          <p:cNvPr id="4" name="10 Rectángulo redondeado"/>
          <p:cNvSpPr/>
          <p:nvPr/>
        </p:nvSpPr>
        <p:spPr>
          <a:xfrm>
            <a:off x="3817732" y="5126429"/>
            <a:ext cx="3456281" cy="13742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5014620" y="2636912"/>
            <a:ext cx="1544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Ansiedad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3 Abrir llave"/>
          <p:cNvSpPr/>
          <p:nvPr/>
        </p:nvSpPr>
        <p:spPr>
          <a:xfrm>
            <a:off x="4067944" y="2636912"/>
            <a:ext cx="468126" cy="18552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4 CuadroTexto"/>
          <p:cNvSpPr txBox="1"/>
          <p:nvPr/>
        </p:nvSpPr>
        <p:spPr>
          <a:xfrm>
            <a:off x="5037628" y="3006244"/>
            <a:ext cx="3563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Bienestar subjetivo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Autoestima, autoimagen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Estado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de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ánimo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Habilidades sociales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Reconocimiento límites corporales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6 Flecha arriba"/>
          <p:cNvSpPr/>
          <p:nvPr/>
        </p:nvSpPr>
        <p:spPr>
          <a:xfrm>
            <a:off x="4811168" y="3282046"/>
            <a:ext cx="143304" cy="1088553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025524" y="5206821"/>
            <a:ext cx="3348777" cy="1315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Acción relajante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Distracción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Refuerzo experiencia de dominio</a:t>
            </a:r>
          </a:p>
        </p:txBody>
      </p:sp>
      <p:sp>
        <p:nvSpPr>
          <p:cNvPr id="10" name="5 Flecha abajo"/>
          <p:cNvSpPr/>
          <p:nvPr/>
        </p:nvSpPr>
        <p:spPr>
          <a:xfrm>
            <a:off x="4774911" y="2607802"/>
            <a:ext cx="175846" cy="38686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1450042" y="5034411"/>
            <a:ext cx="2555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Relacionado con...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 Rectángulo"/>
          <p:cNvSpPr/>
          <p:nvPr/>
        </p:nvSpPr>
        <p:spPr>
          <a:xfrm>
            <a:off x="467544" y="711986"/>
            <a:ext cx="2980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n/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Introducción</a:t>
            </a:r>
            <a:endParaRPr lang="en-US" sz="40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lamada de flecha a la izquierda 18"/>
          <p:cNvSpPr/>
          <p:nvPr/>
        </p:nvSpPr>
        <p:spPr>
          <a:xfrm>
            <a:off x="6588223" y="3647615"/>
            <a:ext cx="2457759" cy="573473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lipse 2"/>
          <p:cNvSpPr/>
          <p:nvPr/>
        </p:nvSpPr>
        <p:spPr>
          <a:xfrm>
            <a:off x="2123728" y="5013176"/>
            <a:ext cx="4248472" cy="1480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323528" y="1562213"/>
            <a:ext cx="9380050" cy="3777622"/>
          </a:xfrm>
        </p:spPr>
        <p:txBody>
          <a:bodyPr>
            <a:normAutofit/>
          </a:bodyPr>
          <a:lstStyle/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Ejercicio aeróbico en medio terrestre </a:t>
            </a:r>
            <a:r>
              <a:rPr lang="es-ES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muchos estudios</a:t>
            </a:r>
          </a:p>
          <a:p>
            <a:pPr marL="0" indent="0">
              <a:buNone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Ejercicio aeróbico en medio acuático controlado </a:t>
            </a:r>
            <a:r>
              <a:rPr lang="es-ES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muchos estudios</a:t>
            </a:r>
          </a:p>
          <a:p>
            <a:pPr marL="0" indent="0">
              <a:buNone/>
            </a:pPr>
            <a:r>
              <a:rPr lang="es-E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…Niños-adolecentes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con TEA, discapacidad del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desarrollo…</a:t>
            </a:r>
          </a:p>
          <a:p>
            <a:pPr marL="0" indent="0">
              <a:buNone/>
            </a:pPr>
            <a:endParaRPr lang="es-ES" sz="2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000" dirty="0">
                <a:latin typeface="Arial" pitchFamily="34" charset="0"/>
                <a:cs typeface="Arial" pitchFamily="34" charset="0"/>
              </a:rPr>
              <a:t>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jercicio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aeróbico en medio acuático NO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controlado </a:t>
            </a:r>
            <a:r>
              <a:rPr lang="es-ES" sz="20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            ESCASOS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     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…Adultos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con TMG, diferentes problemas de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SM…</a:t>
            </a:r>
          </a:p>
          <a:p>
            <a:pPr marL="0" indent="0">
              <a:buNone/>
            </a:pPr>
            <a:endParaRPr lang="es-ES" sz="2000" i="1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                 </a:t>
            </a:r>
          </a:p>
        </p:txBody>
      </p:sp>
      <p:sp>
        <p:nvSpPr>
          <p:cNvPr id="11" name="5 Rectángulo"/>
          <p:cNvSpPr/>
          <p:nvPr/>
        </p:nvSpPr>
        <p:spPr>
          <a:xfrm>
            <a:off x="467544" y="711986"/>
            <a:ext cx="2980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n/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Introducción</a:t>
            </a:r>
            <a:endParaRPr lang="en-US" sz="40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377723" y="5491847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latin typeface="Arial" pitchFamily="34" charset="0"/>
                <a:cs typeface="Arial" pitchFamily="34" charset="0"/>
              </a:rPr>
              <a:t>Naturaleza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13758"/>
            <a:ext cx="8229600" cy="1143000"/>
          </a:xfrm>
        </p:spPr>
        <p:txBody>
          <a:bodyPr/>
          <a:lstStyle/>
          <a:p>
            <a:r>
              <a:rPr lang="es-ES" sz="40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  <a:endParaRPr lang="es-ES" sz="40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4 Rectángulo"/>
          <p:cNvSpPr/>
          <p:nvPr/>
        </p:nvSpPr>
        <p:spPr>
          <a:xfrm>
            <a:off x="1664147" y="5289190"/>
            <a:ext cx="3351139" cy="7218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5 CuadroTexto"/>
          <p:cNvSpPr txBox="1"/>
          <p:nvPr/>
        </p:nvSpPr>
        <p:spPr>
          <a:xfrm>
            <a:off x="1728151" y="5452165"/>
            <a:ext cx="422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Terapia de actividad (4310)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brir llave 7"/>
          <p:cNvSpPr/>
          <p:nvPr/>
        </p:nvSpPr>
        <p:spPr>
          <a:xfrm>
            <a:off x="5104955" y="5021629"/>
            <a:ext cx="907507" cy="115212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5823648" y="5089862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Novedoso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Apropiado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Enfermera SM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5536" y="1675851"/>
            <a:ext cx="63882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-Características adolescentes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pat.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mental grave 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-Propiedades ejercicio físico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3" name="Llaves 2"/>
          <p:cNvSpPr/>
          <p:nvPr/>
        </p:nvSpPr>
        <p:spPr>
          <a:xfrm>
            <a:off x="314903" y="1673046"/>
            <a:ext cx="5832647" cy="792088"/>
          </a:xfrm>
          <a:prstGeom prst="brace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6274758" y="174912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Promoción práctica de actividad física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echa curvada hacia arriba 15"/>
          <p:cNvSpPr/>
          <p:nvPr/>
        </p:nvSpPr>
        <p:spPr>
          <a:xfrm rot="2021726">
            <a:off x="6919742" y="2744278"/>
            <a:ext cx="873132" cy="33578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806295" y="2692901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Hábito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sgrau.septrionismo.com/wp-content/uploads/2013/04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32" y="2945208"/>
            <a:ext cx="3919363" cy="1863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5104955" y="3857783"/>
            <a:ext cx="270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Informe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Lalonde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1974 </a:t>
            </a:r>
          </a:p>
        </p:txBody>
      </p:sp>
    </p:spTree>
    <p:extLst>
      <p:ext uri="{BB962C8B-B14F-4D97-AF65-F5344CB8AC3E}">
        <p14:creationId xmlns:p14="http://schemas.microsoft.com/office/powerpoint/2010/main" val="8780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704056" y="1990919"/>
            <a:ext cx="8783540" cy="2614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dirty="0" smtClean="0">
                <a:ln/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</a:t>
            </a:r>
          </a:p>
          <a:p>
            <a:r>
              <a:rPr lang="es-ES" sz="2000" dirty="0" smtClean="0">
                <a:ln/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Evaluar la efectividad del programa de Paddle Surf sobre salud mental </a:t>
            </a:r>
          </a:p>
          <a:p>
            <a:r>
              <a:rPr lang="es-ES" sz="2000" dirty="0" smtClean="0">
                <a:ln/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adolescentes 12-16 años con patología mental grave, CET </a:t>
            </a:r>
            <a:r>
              <a:rPr lang="es-ES" sz="2000" dirty="0" err="1" smtClean="0">
                <a:ln/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Ortuella</a:t>
            </a:r>
            <a:r>
              <a:rPr lang="es-ES" sz="2000" dirty="0" smtClean="0">
                <a:ln/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</a:p>
          <a:p>
            <a:endParaRPr lang="es-ES" sz="2000" dirty="0" smtClean="0">
              <a:ln/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s-ES" sz="2000" dirty="0" smtClean="0">
              <a:ln/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7 CuadroTexto"/>
          <p:cNvSpPr txBox="1"/>
          <p:nvPr/>
        </p:nvSpPr>
        <p:spPr>
          <a:xfrm>
            <a:off x="516612" y="4034828"/>
            <a:ext cx="81553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-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Describir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perfil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participante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- Medir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grado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ansiedad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- Evaluar nivel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autoestima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sz="2000" dirty="0">
                <a:latin typeface="Arial" pitchFamily="34" charset="0"/>
                <a:cs typeface="Arial" pitchFamily="34" charset="0"/>
              </a:rPr>
              <a:t>- Evaluar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percepción de imagen corporal.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2000" dirty="0">
                <a:latin typeface="Arial" pitchFamily="34" charset="0"/>
                <a:cs typeface="Arial" pitchFamily="34" charset="0"/>
              </a:rPr>
              <a:t>- Valorar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conocimientos sobre beneficios ejercicio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físico.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2000" dirty="0">
                <a:latin typeface="Arial" pitchFamily="34" charset="0"/>
                <a:cs typeface="Arial" pitchFamily="34" charset="0"/>
              </a:rPr>
              <a:t>- Medir 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nivel de satisfacción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pacientes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623149" y="4592181"/>
            <a:ext cx="1384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Antes </a:t>
            </a:r>
          </a:p>
          <a:p>
            <a:pPr algn="ctr"/>
            <a:r>
              <a:rPr lang="es-ES" sz="2000" dirty="0">
                <a:latin typeface="Arial" pitchFamily="34" charset="0"/>
                <a:cs typeface="Arial" pitchFamily="34" charset="0"/>
              </a:rPr>
              <a:t>y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 Después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errar llave 1"/>
          <p:cNvSpPr/>
          <p:nvPr/>
        </p:nvSpPr>
        <p:spPr>
          <a:xfrm>
            <a:off x="7343234" y="4540842"/>
            <a:ext cx="557510" cy="111834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5 Rectángulo"/>
          <p:cNvSpPr/>
          <p:nvPr/>
        </p:nvSpPr>
        <p:spPr>
          <a:xfrm>
            <a:off x="461310" y="647763"/>
            <a:ext cx="23230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smtClean="0">
                <a:ln/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Objetivos</a:t>
            </a:r>
            <a:endParaRPr lang="en-US" sz="40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contenido 2"/>
          <p:cNvSpPr>
            <a:spLocks noGrp="1"/>
          </p:cNvSpPr>
          <p:nvPr>
            <p:ph idx="1"/>
          </p:nvPr>
        </p:nvSpPr>
        <p:spPr>
          <a:xfrm>
            <a:off x="107504" y="1716088"/>
            <a:ext cx="8841284" cy="4389437"/>
          </a:xfrm>
        </p:spPr>
        <p:txBody>
          <a:bodyPr/>
          <a:lstStyle/>
          <a:p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principal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secundarios</a:t>
            </a:r>
            <a:endParaRPr lang="es-E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4355381" y="2924944"/>
            <a:ext cx="4206755" cy="14305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12 Rectángulo"/>
          <p:cNvSpPr/>
          <p:nvPr/>
        </p:nvSpPr>
        <p:spPr>
          <a:xfrm>
            <a:off x="546704" y="1970268"/>
            <a:ext cx="85252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b="1" dirty="0" smtClean="0">
              <a:ln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programa Paddle Surf mejorará la </a:t>
            </a:r>
            <a:r>
              <a:rPr lang="es-ES" sz="2000" u="sng" dirty="0">
                <a:latin typeface="Arial" pitchFamily="34" charset="0"/>
                <a:cs typeface="Arial" pitchFamily="34" charset="0"/>
              </a:rPr>
              <a:t>salud </a:t>
            </a:r>
            <a:r>
              <a:rPr lang="es-ES" sz="2000" u="sng" dirty="0" smtClean="0">
                <a:latin typeface="Arial" pitchFamily="34" charset="0"/>
                <a:cs typeface="Arial" pitchFamily="34" charset="0"/>
              </a:rPr>
              <a:t>mental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adolescentes con patología mental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grave.</a:t>
            </a:r>
            <a:endParaRPr lang="es-ES" u="sng" dirty="0" smtClean="0">
              <a:ln/>
              <a:solidFill>
                <a:prstClr val="black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s-ES" dirty="0" smtClean="0">
                <a:ln/>
                <a:solidFill>
                  <a:prstClr val="black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67544" y="4751658"/>
            <a:ext cx="8669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adolescentes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 programa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Paddle Surf habrán obtenido una mejoría en su </a:t>
            </a: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</a:rPr>
              <a:t>salud </a:t>
            </a:r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mental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2000" dirty="0"/>
          </a:p>
        </p:txBody>
      </p:sp>
      <p:sp>
        <p:nvSpPr>
          <p:cNvPr id="9" name="5 Rectángulo"/>
          <p:cNvSpPr/>
          <p:nvPr/>
        </p:nvSpPr>
        <p:spPr>
          <a:xfrm>
            <a:off x="467544" y="711986"/>
            <a:ext cx="2294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smtClean="0">
                <a:ln/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Hipótesis</a:t>
            </a:r>
            <a:endParaRPr lang="en-US" sz="40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355381" y="2961802"/>
            <a:ext cx="61926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  -Ansiedad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  +Autoestima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  +Percepción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de imagen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corporal 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latin typeface="Arial" pitchFamily="34" charset="0"/>
                <a:cs typeface="Arial" pitchFamily="34" charset="0"/>
              </a:rPr>
              <a:t>  +Conocimientos ejercicio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físico. 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arcador de contenido 2"/>
          <p:cNvSpPr>
            <a:spLocks noGrp="1"/>
          </p:cNvSpPr>
          <p:nvPr>
            <p:ph idx="1"/>
          </p:nvPr>
        </p:nvSpPr>
        <p:spPr>
          <a:xfrm>
            <a:off x="304138" y="1567302"/>
            <a:ext cx="8229600" cy="4389437"/>
          </a:xfrm>
        </p:spPr>
        <p:txBody>
          <a:bodyPr/>
          <a:lstStyle/>
          <a:p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Hipótesis conceptual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Hipótesis operativa</a:t>
            </a:r>
            <a:endParaRPr lang="es-E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55612" y="5063102"/>
            <a:ext cx="3753944" cy="9353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863495" y="3215963"/>
            <a:ext cx="3015930" cy="12853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90975" y="1619411"/>
            <a:ext cx="8915400" cy="3777622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Estudio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cuasiexperimental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prospectivo: programa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paddle surf.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 meses intervención (2 años)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Curso 2015-2016, 2º-3º trimestre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377444" y="3658574"/>
            <a:ext cx="209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pacientes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231011" y="5689916"/>
            <a:ext cx="1938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 y POST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774747" y="3240595"/>
            <a:ext cx="4923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Adolescentes 12-16 años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CET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Ortuella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ud.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Patología mental grave</a:t>
            </a:r>
          </a:p>
          <a:p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Inclusión y exclusión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brir llave 9"/>
          <p:cNvSpPr/>
          <p:nvPr/>
        </p:nvSpPr>
        <p:spPr>
          <a:xfrm>
            <a:off x="4169055" y="3298347"/>
            <a:ext cx="553792" cy="120294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706752" y="5063102"/>
            <a:ext cx="2176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grupos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722847" y="5189532"/>
            <a:ext cx="381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</a:p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onsentimiento informado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 Rectángulo"/>
          <p:cNvSpPr/>
          <p:nvPr/>
        </p:nvSpPr>
        <p:spPr>
          <a:xfrm>
            <a:off x="467544" y="711986"/>
            <a:ext cx="3009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smtClean="0">
                <a:ln/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Metodología</a:t>
            </a:r>
            <a:endParaRPr lang="en-US" sz="40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979827"/>
              </p:ext>
            </p:extLst>
          </p:nvPr>
        </p:nvGraphicFramePr>
        <p:xfrm>
          <a:off x="107504" y="448811"/>
          <a:ext cx="5256584" cy="659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152637"/>
              </p:ext>
            </p:extLst>
          </p:nvPr>
        </p:nvGraphicFramePr>
        <p:xfrm>
          <a:off x="4932040" y="620688"/>
          <a:ext cx="5256584" cy="6692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Cerrar llave 6"/>
          <p:cNvSpPr/>
          <p:nvPr/>
        </p:nvSpPr>
        <p:spPr>
          <a:xfrm>
            <a:off x="8019404" y="4645936"/>
            <a:ext cx="296245" cy="115212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8282493" y="4868057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Taxon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NOC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5 Rectángulo"/>
          <p:cNvSpPr/>
          <p:nvPr/>
        </p:nvSpPr>
        <p:spPr>
          <a:xfrm>
            <a:off x="539552" y="692696"/>
            <a:ext cx="3009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smtClean="0">
                <a:ln/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Metodología</a:t>
            </a:r>
            <a:endParaRPr lang="en-US" sz="40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1">
      <a:dk1>
        <a:sysClr val="windowText" lastClr="000000"/>
      </a:dk1>
      <a:lt1>
        <a:sysClr val="window" lastClr="FFFFFF"/>
      </a:lt1>
      <a:dk2>
        <a:srgbClr val="C4EEFF"/>
      </a:dk2>
      <a:lt2>
        <a:srgbClr val="DBF5F9"/>
      </a:lt2>
      <a:accent1>
        <a:srgbClr val="DBF5F9"/>
      </a:accent1>
      <a:accent2>
        <a:srgbClr val="59A9F2"/>
      </a:accent2>
      <a:accent3>
        <a:srgbClr val="90C6F6"/>
      </a:accent3>
      <a:accent4>
        <a:srgbClr val="90C6F6"/>
      </a:accent4>
      <a:accent5>
        <a:srgbClr val="90C6F6"/>
      </a:accent5>
      <a:accent6>
        <a:srgbClr val="90C6F6"/>
      </a:accent6>
      <a:hlink>
        <a:srgbClr val="90C6F6"/>
      </a:hlink>
      <a:folHlink>
        <a:srgbClr val="DBF5F9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3588</TotalTime>
  <Words>1025</Words>
  <Application>Microsoft Office PowerPoint</Application>
  <PresentationFormat>Presentación en pantalla (4:3)</PresentationFormat>
  <Paragraphs>561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Constantia</vt:lpstr>
      <vt:lpstr>Tahoma</vt:lpstr>
      <vt:lpstr>Wingdings</vt:lpstr>
      <vt:lpstr>Wingdings 2</vt:lpstr>
      <vt:lpstr>Flujo</vt:lpstr>
      <vt:lpstr>Efectividad de un programa de Paddle Surf en adolescentes con patología mental grave usuarios de un Centro Educativo Terapéutico</vt:lpstr>
      <vt:lpstr>Presentación de PowerPoint</vt:lpstr>
      <vt:lpstr>Presentación de PowerPoint</vt:lpstr>
      <vt:lpstr>Presentación de PowerPoint</vt:lpstr>
      <vt:lpstr>Justificación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SARA</dc:creator>
  <cp:lastModifiedBy>Irene Arranz Lombana</cp:lastModifiedBy>
  <cp:revision>114</cp:revision>
  <dcterms:created xsi:type="dcterms:W3CDTF">2015-03-22T15:28:07Z</dcterms:created>
  <dcterms:modified xsi:type="dcterms:W3CDTF">2015-04-09T22:07:50Z</dcterms:modified>
</cp:coreProperties>
</file>