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90D6E-0882-488E-9E65-47423BC4BA49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E5608D-021A-4556-A261-DEB620317931}">
      <dgm:prSet phldrT="[Texto]" custT="1"/>
      <dgm:spPr/>
      <dgm:t>
        <a:bodyPr/>
        <a:lstStyle/>
        <a:p>
          <a:r>
            <a:rPr lang="es-ES" sz="1600" b="1" dirty="0" smtClean="0"/>
            <a:t>RSMB- C.BARRUALDE</a:t>
          </a:r>
          <a:endParaRPr lang="es-ES" sz="1600" b="1" dirty="0"/>
        </a:p>
      </dgm:t>
    </dgm:pt>
    <dgm:pt modelId="{66B2C247-1E35-4609-8A88-1D9932B81AA5}" type="parTrans" cxnId="{806DE3C9-1BD2-4722-8066-F9EFE52F731C}">
      <dgm:prSet/>
      <dgm:spPr/>
      <dgm:t>
        <a:bodyPr/>
        <a:lstStyle/>
        <a:p>
          <a:endParaRPr lang="es-ES"/>
        </a:p>
      </dgm:t>
    </dgm:pt>
    <dgm:pt modelId="{2B922BBF-A185-43BD-8BEC-6738CEE0A38E}" type="sibTrans" cxnId="{806DE3C9-1BD2-4722-8066-F9EFE52F731C}">
      <dgm:prSet/>
      <dgm:spPr/>
      <dgm:t>
        <a:bodyPr/>
        <a:lstStyle/>
        <a:p>
          <a:endParaRPr lang="es-ES"/>
        </a:p>
      </dgm:t>
    </dgm:pt>
    <dgm:pt modelId="{B8B52B5F-9ADA-4AE1-A3FA-FE3907DA131E}">
      <dgm:prSet phldrT="[Texto]" custT="1"/>
      <dgm:spPr/>
      <dgm:t>
        <a:bodyPr/>
        <a:lstStyle/>
        <a:p>
          <a:r>
            <a:rPr lang="es-ES" sz="1600" b="1" dirty="0" smtClean="0"/>
            <a:t>SS MUNICIPALES</a:t>
          </a:r>
          <a:endParaRPr lang="es-ES" sz="1600" b="1" dirty="0"/>
        </a:p>
      </dgm:t>
    </dgm:pt>
    <dgm:pt modelId="{67BE3BF1-6518-4B84-AE03-A2A661857D33}" type="parTrans" cxnId="{746B66B0-5B24-4ACD-92B3-ED4D06E62BC6}">
      <dgm:prSet/>
      <dgm:spPr/>
      <dgm:t>
        <a:bodyPr/>
        <a:lstStyle/>
        <a:p>
          <a:endParaRPr lang="es-ES"/>
        </a:p>
      </dgm:t>
    </dgm:pt>
    <dgm:pt modelId="{1BE1EEA6-616E-45EC-B01F-AC5CC534A591}" type="sibTrans" cxnId="{746B66B0-5B24-4ACD-92B3-ED4D06E62BC6}">
      <dgm:prSet/>
      <dgm:spPr/>
      <dgm:t>
        <a:bodyPr/>
        <a:lstStyle/>
        <a:p>
          <a:endParaRPr lang="es-ES"/>
        </a:p>
      </dgm:t>
    </dgm:pt>
    <dgm:pt modelId="{FE46B294-E254-4C54-96DC-1FA8D0D3083F}">
      <dgm:prSet phldrT="[Texto]"/>
      <dgm:spPr/>
      <dgm:t>
        <a:bodyPr/>
        <a:lstStyle/>
        <a:p>
          <a:r>
            <a:rPr lang="es-ES" b="1" dirty="0" smtClean="0"/>
            <a:t>ENTIDADES</a:t>
          </a:r>
          <a:endParaRPr lang="es-ES" b="1" dirty="0"/>
        </a:p>
      </dgm:t>
    </dgm:pt>
    <dgm:pt modelId="{6DBE5DCD-2353-45DE-8F63-3CC08BECFA00}" type="parTrans" cxnId="{5298BE1F-9500-4195-9E5E-62D907D1D25D}">
      <dgm:prSet/>
      <dgm:spPr/>
      <dgm:t>
        <a:bodyPr/>
        <a:lstStyle/>
        <a:p>
          <a:endParaRPr lang="es-ES"/>
        </a:p>
      </dgm:t>
    </dgm:pt>
    <dgm:pt modelId="{760F8FA5-51E2-4DF0-8260-84390609D365}" type="sibTrans" cxnId="{5298BE1F-9500-4195-9E5E-62D907D1D25D}">
      <dgm:prSet/>
      <dgm:spPr/>
      <dgm:t>
        <a:bodyPr/>
        <a:lstStyle/>
        <a:p>
          <a:endParaRPr lang="es-ES"/>
        </a:p>
      </dgm:t>
    </dgm:pt>
    <dgm:pt modelId="{001886F1-0A76-47F0-B6FC-9B597D12C221}">
      <dgm:prSet phldrT="[Texto]" phldr="1"/>
      <dgm:spPr/>
      <dgm:t>
        <a:bodyPr/>
        <a:lstStyle/>
        <a:p>
          <a:endParaRPr lang="es-ES"/>
        </a:p>
      </dgm:t>
    </dgm:pt>
    <dgm:pt modelId="{38CA3E8E-18B4-4EE3-8555-18A8E4D17B33}" type="parTrans" cxnId="{5459F863-D50B-4A35-9DDA-7BEC80E7464A}">
      <dgm:prSet/>
      <dgm:spPr/>
      <dgm:t>
        <a:bodyPr/>
        <a:lstStyle/>
        <a:p>
          <a:endParaRPr lang="es-ES"/>
        </a:p>
      </dgm:t>
    </dgm:pt>
    <dgm:pt modelId="{C5A8BB2B-EDA6-4AFB-973C-11354F5564D5}" type="sibTrans" cxnId="{5459F863-D50B-4A35-9DDA-7BEC80E7464A}">
      <dgm:prSet/>
      <dgm:spPr/>
      <dgm:t>
        <a:bodyPr/>
        <a:lstStyle/>
        <a:p>
          <a:endParaRPr lang="es-ES"/>
        </a:p>
      </dgm:t>
    </dgm:pt>
    <dgm:pt modelId="{DCA792B3-2D4D-42DB-B20C-F7A06B074379}">
      <dgm:prSet phldrT="[Texto]" custT="1"/>
      <dgm:spPr/>
      <dgm:t>
        <a:bodyPr/>
        <a:lstStyle/>
        <a:p>
          <a:r>
            <a:rPr lang="es-ES" sz="1400" dirty="0" smtClean="0"/>
            <a:t>CSM- DURANGO</a:t>
          </a:r>
          <a:endParaRPr lang="es-ES" sz="1400" dirty="0"/>
        </a:p>
      </dgm:t>
    </dgm:pt>
    <dgm:pt modelId="{3C2D6A60-DEBD-497D-A51F-DE3A36B9A3B2}" type="parTrans" cxnId="{C246F750-F1E0-4A44-B72B-E71DD0531E7E}">
      <dgm:prSet/>
      <dgm:spPr/>
      <dgm:t>
        <a:bodyPr/>
        <a:lstStyle/>
        <a:p>
          <a:endParaRPr lang="es-ES"/>
        </a:p>
      </dgm:t>
    </dgm:pt>
    <dgm:pt modelId="{A272B779-6D22-4101-A37D-DE48DF9536ED}" type="sibTrans" cxnId="{C246F750-F1E0-4A44-B72B-E71DD0531E7E}">
      <dgm:prSet/>
      <dgm:spPr/>
      <dgm:t>
        <a:bodyPr/>
        <a:lstStyle/>
        <a:p>
          <a:endParaRPr lang="es-ES"/>
        </a:p>
      </dgm:t>
    </dgm:pt>
    <dgm:pt modelId="{18BA1FA7-8E8B-45A5-8E36-CDB3A265555A}">
      <dgm:prSet phldrT="[Texto]" custT="1"/>
      <dgm:spPr/>
      <dgm:t>
        <a:bodyPr/>
        <a:lstStyle/>
        <a:p>
          <a:r>
            <a:rPr lang="es-ES" sz="1400" dirty="0" smtClean="0"/>
            <a:t>MANCOMUNIDAD</a:t>
          </a:r>
          <a:endParaRPr lang="es-ES" sz="1400" dirty="0"/>
        </a:p>
      </dgm:t>
    </dgm:pt>
    <dgm:pt modelId="{A69241B9-748A-498D-A2B9-0D8C83F91167}" type="parTrans" cxnId="{FA23325C-8D70-45AD-B1BB-51957A87DEEB}">
      <dgm:prSet/>
      <dgm:spPr/>
      <dgm:t>
        <a:bodyPr/>
        <a:lstStyle/>
        <a:p>
          <a:endParaRPr lang="es-ES"/>
        </a:p>
      </dgm:t>
    </dgm:pt>
    <dgm:pt modelId="{F9E97492-0C91-4B06-951F-04408657E088}" type="sibTrans" cxnId="{FA23325C-8D70-45AD-B1BB-51957A87DEEB}">
      <dgm:prSet/>
      <dgm:spPr/>
      <dgm:t>
        <a:bodyPr/>
        <a:lstStyle/>
        <a:p>
          <a:endParaRPr lang="es-ES"/>
        </a:p>
      </dgm:t>
    </dgm:pt>
    <dgm:pt modelId="{CEE29DC3-1ED8-4788-BE2B-FF32966CE9D5}">
      <dgm:prSet phldrT="[Texto]" custT="1"/>
      <dgm:spPr/>
      <dgm:t>
        <a:bodyPr/>
        <a:lstStyle/>
        <a:p>
          <a:r>
            <a:rPr lang="es-ES" sz="1400" dirty="0" smtClean="0"/>
            <a:t> TAC</a:t>
          </a:r>
          <a:endParaRPr lang="es-ES" sz="1400" dirty="0"/>
        </a:p>
      </dgm:t>
    </dgm:pt>
    <dgm:pt modelId="{BE5F5CD6-FD3D-4893-AD33-F8CE74C857B0}" type="parTrans" cxnId="{B7F7450F-DB88-46BA-A483-C4530158ADFD}">
      <dgm:prSet/>
      <dgm:spPr/>
      <dgm:t>
        <a:bodyPr/>
        <a:lstStyle/>
        <a:p>
          <a:endParaRPr lang="es-ES"/>
        </a:p>
      </dgm:t>
    </dgm:pt>
    <dgm:pt modelId="{16C8469F-483D-4F59-88B3-1C2A80A79405}" type="sibTrans" cxnId="{B7F7450F-DB88-46BA-A483-C4530158ADFD}">
      <dgm:prSet/>
      <dgm:spPr/>
      <dgm:t>
        <a:bodyPr/>
        <a:lstStyle/>
        <a:p>
          <a:endParaRPr lang="es-ES"/>
        </a:p>
      </dgm:t>
    </dgm:pt>
    <dgm:pt modelId="{DF5EFF8C-7018-4410-9C54-E65D5931D1E7}">
      <dgm:prSet phldrT="[Texto]" custT="1"/>
      <dgm:spPr/>
      <dgm:t>
        <a:bodyPr/>
        <a:lstStyle/>
        <a:p>
          <a:r>
            <a:rPr lang="es-ES" sz="1400" dirty="0" smtClean="0"/>
            <a:t> LEHENAK</a:t>
          </a:r>
          <a:endParaRPr lang="es-ES" sz="1400" dirty="0"/>
        </a:p>
      </dgm:t>
    </dgm:pt>
    <dgm:pt modelId="{8D0A4FF3-174E-4397-B193-5DF021176A22}" type="parTrans" cxnId="{31377689-6927-4C5C-8D18-1DC0CEEAFBFA}">
      <dgm:prSet/>
      <dgm:spPr/>
      <dgm:t>
        <a:bodyPr/>
        <a:lstStyle/>
        <a:p>
          <a:endParaRPr lang="es-ES"/>
        </a:p>
      </dgm:t>
    </dgm:pt>
    <dgm:pt modelId="{BD4E1EAB-FE7C-4488-8E7A-44B12EF5E679}" type="sibTrans" cxnId="{31377689-6927-4C5C-8D18-1DC0CEEAFBFA}">
      <dgm:prSet/>
      <dgm:spPr/>
      <dgm:t>
        <a:bodyPr/>
        <a:lstStyle/>
        <a:p>
          <a:endParaRPr lang="es-ES"/>
        </a:p>
      </dgm:t>
    </dgm:pt>
    <dgm:pt modelId="{06C6880A-5B64-4189-A434-0767D2360005}">
      <dgm:prSet phldrT="[Texto]" custT="1"/>
      <dgm:spPr/>
      <dgm:t>
        <a:bodyPr/>
        <a:lstStyle/>
        <a:p>
          <a:r>
            <a:rPr lang="es-ES" sz="1400" dirty="0" smtClean="0"/>
            <a:t> H. DIA</a:t>
          </a:r>
          <a:endParaRPr lang="es-ES" sz="1400" dirty="0"/>
        </a:p>
      </dgm:t>
    </dgm:pt>
    <dgm:pt modelId="{1C99CF9D-9048-4815-95EF-52FB12B46CF0}" type="parTrans" cxnId="{FAADD613-5E2A-4CE2-9723-6D69D3318862}">
      <dgm:prSet/>
      <dgm:spPr/>
      <dgm:t>
        <a:bodyPr/>
        <a:lstStyle/>
        <a:p>
          <a:endParaRPr lang="es-ES"/>
        </a:p>
      </dgm:t>
    </dgm:pt>
    <dgm:pt modelId="{9454B5A2-BCFF-4A65-AEFC-5B2C901A81BE}" type="sibTrans" cxnId="{FAADD613-5E2A-4CE2-9723-6D69D3318862}">
      <dgm:prSet/>
      <dgm:spPr/>
      <dgm:t>
        <a:bodyPr/>
        <a:lstStyle/>
        <a:p>
          <a:endParaRPr lang="es-ES"/>
        </a:p>
      </dgm:t>
    </dgm:pt>
    <dgm:pt modelId="{79A6FF81-F37B-496E-8A9C-F602277B3BA1}">
      <dgm:prSet phldrT="[Texto]" custT="1"/>
      <dgm:spPr/>
      <dgm:t>
        <a:bodyPr/>
        <a:lstStyle/>
        <a:p>
          <a:r>
            <a:rPr lang="es-ES" sz="1400" dirty="0" smtClean="0"/>
            <a:t> BERRIZ</a:t>
          </a:r>
          <a:endParaRPr lang="es-ES" sz="1400" dirty="0"/>
        </a:p>
      </dgm:t>
    </dgm:pt>
    <dgm:pt modelId="{5A10687F-2718-4150-912D-4BAF14C01046}" type="parTrans" cxnId="{56131755-7977-4A87-BE26-D7AF2F26C274}">
      <dgm:prSet/>
      <dgm:spPr/>
      <dgm:t>
        <a:bodyPr/>
        <a:lstStyle/>
        <a:p>
          <a:endParaRPr lang="es-ES"/>
        </a:p>
      </dgm:t>
    </dgm:pt>
    <dgm:pt modelId="{B2398BCE-E8D4-4666-ACA3-6AC0AB2885E7}" type="sibTrans" cxnId="{56131755-7977-4A87-BE26-D7AF2F26C274}">
      <dgm:prSet/>
      <dgm:spPr/>
      <dgm:t>
        <a:bodyPr/>
        <a:lstStyle/>
        <a:p>
          <a:endParaRPr lang="es-ES"/>
        </a:p>
      </dgm:t>
    </dgm:pt>
    <dgm:pt modelId="{86F06F30-9E68-49A0-B0A5-162508D6595E}">
      <dgm:prSet phldrT="[Texto]" custT="1"/>
      <dgm:spPr/>
      <dgm:t>
        <a:bodyPr/>
        <a:lstStyle/>
        <a:p>
          <a:r>
            <a:rPr lang="es-ES" sz="1400" dirty="0" smtClean="0"/>
            <a:t> AMOREBIETA</a:t>
          </a:r>
          <a:endParaRPr lang="es-ES" sz="1400" dirty="0"/>
        </a:p>
      </dgm:t>
    </dgm:pt>
    <dgm:pt modelId="{ED7D3BB5-6CF0-44C1-8CF8-5CE42221BCA3}" type="parTrans" cxnId="{DB1352A9-CF53-4035-AE69-3629F596EEF6}">
      <dgm:prSet/>
      <dgm:spPr/>
      <dgm:t>
        <a:bodyPr/>
        <a:lstStyle/>
        <a:p>
          <a:endParaRPr lang="es-ES"/>
        </a:p>
      </dgm:t>
    </dgm:pt>
    <dgm:pt modelId="{63D6D5D0-6AF5-4B05-828D-9ABE5E744D0A}" type="sibTrans" cxnId="{DB1352A9-CF53-4035-AE69-3629F596EEF6}">
      <dgm:prSet/>
      <dgm:spPr/>
      <dgm:t>
        <a:bodyPr/>
        <a:lstStyle/>
        <a:p>
          <a:endParaRPr lang="es-ES"/>
        </a:p>
      </dgm:t>
    </dgm:pt>
    <dgm:pt modelId="{E55C009D-CAFC-4B47-ABD4-D86328B38C7B}">
      <dgm:prSet phldrT="[Texto]" custT="1"/>
      <dgm:spPr/>
      <dgm:t>
        <a:bodyPr/>
        <a:lstStyle/>
        <a:p>
          <a:r>
            <a:rPr lang="es-ES" sz="1400" dirty="0" smtClean="0"/>
            <a:t>LANBIDE</a:t>
          </a:r>
          <a:endParaRPr lang="es-ES" sz="1400" dirty="0"/>
        </a:p>
      </dgm:t>
    </dgm:pt>
    <dgm:pt modelId="{C970E477-CB8F-4A4C-AD29-944F8C6A6B7A}" type="parTrans" cxnId="{E042E6BE-0A18-42BC-A5F2-EA162871E8FA}">
      <dgm:prSet/>
      <dgm:spPr/>
      <dgm:t>
        <a:bodyPr/>
        <a:lstStyle/>
        <a:p>
          <a:endParaRPr lang="es-ES"/>
        </a:p>
      </dgm:t>
    </dgm:pt>
    <dgm:pt modelId="{87AA8A56-9994-4625-8861-0D3110475AA0}" type="sibTrans" cxnId="{E042E6BE-0A18-42BC-A5F2-EA162871E8FA}">
      <dgm:prSet/>
      <dgm:spPr/>
      <dgm:t>
        <a:bodyPr/>
        <a:lstStyle/>
        <a:p>
          <a:endParaRPr lang="es-ES"/>
        </a:p>
      </dgm:t>
    </dgm:pt>
    <dgm:pt modelId="{6EC20053-5CD5-4F32-9F55-FA59CC59009B}">
      <dgm:prSet phldrT="[Texto]" custT="1"/>
      <dgm:spPr/>
      <dgm:t>
        <a:bodyPr/>
        <a:lstStyle/>
        <a:p>
          <a:r>
            <a:rPr lang="es-ES" sz="1400" dirty="0" smtClean="0"/>
            <a:t>AVIFES</a:t>
          </a:r>
          <a:endParaRPr lang="es-ES" sz="1400" dirty="0"/>
        </a:p>
      </dgm:t>
    </dgm:pt>
    <dgm:pt modelId="{674D9A11-C0C3-44C5-8283-0E6FBE21FCF6}" type="parTrans" cxnId="{C621BE6F-ACF3-4EC8-AAB9-A64BC31B09DF}">
      <dgm:prSet/>
      <dgm:spPr/>
      <dgm:t>
        <a:bodyPr/>
        <a:lstStyle/>
        <a:p>
          <a:endParaRPr lang="es-ES"/>
        </a:p>
      </dgm:t>
    </dgm:pt>
    <dgm:pt modelId="{AC7AE473-B9D0-4450-A7D1-C8A364EE90AC}" type="sibTrans" cxnId="{C621BE6F-ACF3-4EC8-AAB9-A64BC31B09DF}">
      <dgm:prSet/>
      <dgm:spPr/>
      <dgm:t>
        <a:bodyPr/>
        <a:lstStyle/>
        <a:p>
          <a:endParaRPr lang="es-ES"/>
        </a:p>
      </dgm:t>
    </dgm:pt>
    <dgm:pt modelId="{BC6D0A48-3CE5-44DE-B517-5C3F281166ED}" type="pres">
      <dgm:prSet presAssocID="{02990D6E-0882-488E-9E65-47423BC4BA4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327DCA4-55E9-4D48-AA91-741A9B7096D6}" type="pres">
      <dgm:prSet presAssocID="{D0E5608D-021A-4556-A261-DEB620317931}" presName="gear1" presStyleLbl="node1" presStyleIdx="0" presStyleCnt="3" custScaleX="115717" custScaleY="92970" custLinFactNeighborX="14876" custLinFactNeighborY="-835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462621-9693-4EF5-B2CB-9E67DFE5F028}" type="pres">
      <dgm:prSet presAssocID="{D0E5608D-021A-4556-A261-DEB620317931}" presName="gear1srcNode" presStyleLbl="node1" presStyleIdx="0" presStyleCnt="3"/>
      <dgm:spPr/>
    </dgm:pt>
    <dgm:pt modelId="{B8949677-803B-4BD0-A287-161065AE9D91}" type="pres">
      <dgm:prSet presAssocID="{D0E5608D-021A-4556-A261-DEB620317931}" presName="gear1dstNode" presStyleLbl="node1" presStyleIdx="0" presStyleCnt="3"/>
      <dgm:spPr/>
    </dgm:pt>
    <dgm:pt modelId="{951ACF36-C9C6-48AE-B350-9819E6FACCAC}" type="pres">
      <dgm:prSet presAssocID="{D0E5608D-021A-4556-A261-DEB620317931}" presName="gear1ch" presStyleLbl="fgAcc1" presStyleIdx="0" presStyleCnt="3" custScaleX="138075" custScaleY="10063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148637-033C-40B2-B5DA-D41D2FF663BC}" type="pres">
      <dgm:prSet presAssocID="{B8B52B5F-9ADA-4AE1-A3FA-FE3907DA131E}" presName="gear2" presStyleLbl="node1" presStyleIdx="1" presStyleCnt="3" custScaleX="132614" custScaleY="97572" custLinFactNeighborX="3977" custLinFactNeighborY="-397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696BAF-F804-4F3F-B6CC-5C19359F7B58}" type="pres">
      <dgm:prSet presAssocID="{B8B52B5F-9ADA-4AE1-A3FA-FE3907DA131E}" presName="gear2srcNode" presStyleLbl="node1" presStyleIdx="1" presStyleCnt="3"/>
      <dgm:spPr/>
    </dgm:pt>
    <dgm:pt modelId="{EBF9E77A-3B58-4B16-8C3D-0DF4DEBB1D3F}" type="pres">
      <dgm:prSet presAssocID="{B8B52B5F-9ADA-4AE1-A3FA-FE3907DA131E}" presName="gear2dstNode" presStyleLbl="node1" presStyleIdx="1" presStyleCnt="3"/>
      <dgm:spPr/>
    </dgm:pt>
    <dgm:pt modelId="{F8058B02-34E5-41A5-B565-D0E997E8A587}" type="pres">
      <dgm:prSet presAssocID="{B8B52B5F-9ADA-4AE1-A3FA-FE3907DA131E}" presName="gear2ch" presStyleLbl="fgAcc1" presStyleIdx="1" presStyleCnt="3" custScaleX="112983" custScaleY="8095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F91367-0925-4E44-8738-3684D0178E80}" type="pres">
      <dgm:prSet presAssocID="{FE46B294-E254-4C54-96DC-1FA8D0D3083F}" presName="gear3" presStyleLbl="node1" presStyleIdx="2" presStyleCnt="3"/>
      <dgm:spPr/>
      <dgm:t>
        <a:bodyPr/>
        <a:lstStyle/>
        <a:p>
          <a:endParaRPr lang="es-ES"/>
        </a:p>
      </dgm:t>
    </dgm:pt>
    <dgm:pt modelId="{154C0DCE-C897-4ECA-9242-5E3FC2B28C5E}" type="pres">
      <dgm:prSet presAssocID="{FE46B294-E254-4C54-96DC-1FA8D0D3083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30C50E-21D4-453C-9BF5-1CAA122E92F1}" type="pres">
      <dgm:prSet presAssocID="{FE46B294-E254-4C54-96DC-1FA8D0D3083F}" presName="gear3srcNode" presStyleLbl="node1" presStyleIdx="2" presStyleCnt="3"/>
      <dgm:spPr/>
    </dgm:pt>
    <dgm:pt modelId="{27EF5CC6-AABE-4E5E-A4ED-5D9CE0E37966}" type="pres">
      <dgm:prSet presAssocID="{FE46B294-E254-4C54-96DC-1FA8D0D3083F}" presName="gear3dstNode" presStyleLbl="node1" presStyleIdx="2" presStyleCnt="3"/>
      <dgm:spPr/>
    </dgm:pt>
    <dgm:pt modelId="{1C82B11D-DA84-4632-9A44-6E3F4F7CB641}" type="pres">
      <dgm:prSet presAssocID="{FE46B294-E254-4C54-96DC-1FA8D0D3083F}" presName="gear3ch" presStyleLbl="fgAcc1" presStyleIdx="2" presStyleCnt="3" custScaleX="98720" custScaleY="5495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D7BEEC-08B5-46C4-B41C-724718BE1AE2}" type="pres">
      <dgm:prSet presAssocID="{2B922BBF-A185-43BD-8BEC-6738CEE0A38E}" presName="connector1" presStyleLbl="sibTrans2D1" presStyleIdx="0" presStyleCnt="3"/>
      <dgm:spPr/>
    </dgm:pt>
    <dgm:pt modelId="{08E29CDB-1AA8-44FC-9B9C-516BCC894DAE}" type="pres">
      <dgm:prSet presAssocID="{1BE1EEA6-616E-45EC-B01F-AC5CC534A591}" presName="connector2" presStyleLbl="sibTrans2D1" presStyleIdx="1" presStyleCnt="3"/>
      <dgm:spPr/>
    </dgm:pt>
    <dgm:pt modelId="{A7BCF1C4-4ABF-4743-AF20-6846178BB3BB}" type="pres">
      <dgm:prSet presAssocID="{760F8FA5-51E2-4DF0-8260-84390609D365}" presName="connector3" presStyleLbl="sibTrans2D1" presStyleIdx="2" presStyleCnt="3"/>
      <dgm:spPr/>
    </dgm:pt>
  </dgm:ptLst>
  <dgm:cxnLst>
    <dgm:cxn modelId="{676BC312-3700-4023-B8E5-ADA81C0233FD}" type="presOf" srcId="{D0E5608D-021A-4556-A261-DEB620317931}" destId="{C327DCA4-55E9-4D48-AA91-741A9B7096D6}" srcOrd="0" destOrd="0" presId="urn:microsoft.com/office/officeart/2005/8/layout/gear1"/>
    <dgm:cxn modelId="{A5D659A2-48A5-4260-B93D-83BF783F5825}" type="presOf" srcId="{760F8FA5-51E2-4DF0-8260-84390609D365}" destId="{A7BCF1C4-4ABF-4743-AF20-6846178BB3BB}" srcOrd="0" destOrd="0" presId="urn:microsoft.com/office/officeart/2005/8/layout/gear1"/>
    <dgm:cxn modelId="{C246F750-F1E0-4A44-B72B-E71DD0531E7E}" srcId="{D0E5608D-021A-4556-A261-DEB620317931}" destId="{DCA792B3-2D4D-42DB-B20C-F7A06B074379}" srcOrd="0" destOrd="0" parTransId="{3C2D6A60-DEBD-497D-A51F-DE3A36B9A3B2}" sibTransId="{A272B779-6D22-4101-A37D-DE48DF9536ED}"/>
    <dgm:cxn modelId="{56131755-7977-4A87-BE26-D7AF2F26C274}" srcId="{B8B52B5F-9ADA-4AE1-A3FA-FE3907DA131E}" destId="{79A6FF81-F37B-496E-8A9C-F602277B3BA1}" srcOrd="1" destOrd="0" parTransId="{5A10687F-2718-4150-912D-4BAF14C01046}" sibTransId="{B2398BCE-E8D4-4666-ACA3-6AC0AB2885E7}"/>
    <dgm:cxn modelId="{5D2C82BC-60CB-4CF4-B0BA-5CB6C1A87978}" type="presOf" srcId="{2B922BBF-A185-43BD-8BEC-6738CEE0A38E}" destId="{F0D7BEEC-08B5-46C4-B41C-724718BE1AE2}" srcOrd="0" destOrd="0" presId="urn:microsoft.com/office/officeart/2005/8/layout/gear1"/>
    <dgm:cxn modelId="{F8FBA8A2-0E29-4F0E-819D-E9B26599BDBC}" type="presOf" srcId="{B8B52B5F-9ADA-4AE1-A3FA-FE3907DA131E}" destId="{EBF9E77A-3B58-4B16-8C3D-0DF4DEBB1D3F}" srcOrd="2" destOrd="0" presId="urn:microsoft.com/office/officeart/2005/8/layout/gear1"/>
    <dgm:cxn modelId="{6A8C57DB-6331-49CF-8751-ABF07E3D998C}" type="presOf" srcId="{86F06F30-9E68-49A0-B0A5-162508D6595E}" destId="{F8058B02-34E5-41A5-B565-D0E997E8A587}" srcOrd="0" destOrd="2" presId="urn:microsoft.com/office/officeart/2005/8/layout/gear1"/>
    <dgm:cxn modelId="{2E380441-7436-4360-BC6F-334790482B0E}" type="presOf" srcId="{06C6880A-5B64-4189-A434-0767D2360005}" destId="{951ACF36-C9C6-48AE-B350-9819E6FACCAC}" srcOrd="0" destOrd="3" presId="urn:microsoft.com/office/officeart/2005/8/layout/gear1"/>
    <dgm:cxn modelId="{FA23325C-8D70-45AD-B1BB-51957A87DEEB}" srcId="{B8B52B5F-9ADA-4AE1-A3FA-FE3907DA131E}" destId="{18BA1FA7-8E8B-45A5-8E36-CDB3A265555A}" srcOrd="0" destOrd="0" parTransId="{A69241B9-748A-498D-A2B9-0D8C83F91167}" sibTransId="{F9E97492-0C91-4B06-951F-04408657E088}"/>
    <dgm:cxn modelId="{FAADD613-5E2A-4CE2-9723-6D69D3318862}" srcId="{D0E5608D-021A-4556-A261-DEB620317931}" destId="{06C6880A-5B64-4189-A434-0767D2360005}" srcOrd="3" destOrd="0" parTransId="{1C99CF9D-9048-4815-95EF-52FB12B46CF0}" sibTransId="{9454B5A2-BCFF-4A65-AEFC-5B2C901A81BE}"/>
    <dgm:cxn modelId="{806DE3C9-1BD2-4722-8066-F9EFE52F731C}" srcId="{02990D6E-0882-488E-9E65-47423BC4BA49}" destId="{D0E5608D-021A-4556-A261-DEB620317931}" srcOrd="0" destOrd="0" parTransId="{66B2C247-1E35-4609-8A88-1D9932B81AA5}" sibTransId="{2B922BBF-A185-43BD-8BEC-6738CEE0A38E}"/>
    <dgm:cxn modelId="{B40CCD37-581A-4F06-91FC-2C1BE94F6F0F}" type="presOf" srcId="{FE46B294-E254-4C54-96DC-1FA8D0D3083F}" destId="{27EF5CC6-AABE-4E5E-A4ED-5D9CE0E37966}" srcOrd="3" destOrd="0" presId="urn:microsoft.com/office/officeart/2005/8/layout/gear1"/>
    <dgm:cxn modelId="{BC5C5909-626E-4121-9E0A-D40415B46C28}" type="presOf" srcId="{B8B52B5F-9ADA-4AE1-A3FA-FE3907DA131E}" destId="{75696BAF-F804-4F3F-B6CC-5C19359F7B58}" srcOrd="1" destOrd="0" presId="urn:microsoft.com/office/officeart/2005/8/layout/gear1"/>
    <dgm:cxn modelId="{0BB61A95-6843-4F50-B9C3-F92635FFA493}" type="presOf" srcId="{02990D6E-0882-488E-9E65-47423BC4BA49}" destId="{BC6D0A48-3CE5-44DE-B517-5C3F281166ED}" srcOrd="0" destOrd="0" presId="urn:microsoft.com/office/officeart/2005/8/layout/gear1"/>
    <dgm:cxn modelId="{BF2DF5E4-9CAF-42C6-94F7-643111ABCDF8}" type="presOf" srcId="{FE46B294-E254-4C54-96DC-1FA8D0D3083F}" destId="{154C0DCE-C897-4ECA-9242-5E3FC2B28C5E}" srcOrd="1" destOrd="0" presId="urn:microsoft.com/office/officeart/2005/8/layout/gear1"/>
    <dgm:cxn modelId="{DE7F0960-C527-45F5-BD76-5DB4468236B8}" type="presOf" srcId="{DCA792B3-2D4D-42DB-B20C-F7A06B074379}" destId="{951ACF36-C9C6-48AE-B350-9819E6FACCAC}" srcOrd="0" destOrd="0" presId="urn:microsoft.com/office/officeart/2005/8/layout/gear1"/>
    <dgm:cxn modelId="{746B66B0-5B24-4ACD-92B3-ED4D06E62BC6}" srcId="{02990D6E-0882-488E-9E65-47423BC4BA49}" destId="{B8B52B5F-9ADA-4AE1-A3FA-FE3907DA131E}" srcOrd="1" destOrd="0" parTransId="{67BE3BF1-6518-4B84-AE03-A2A661857D33}" sibTransId="{1BE1EEA6-616E-45EC-B01F-AC5CC534A591}"/>
    <dgm:cxn modelId="{3E9F4D71-F311-4B98-85FF-84673F134CEF}" type="presOf" srcId="{FE46B294-E254-4C54-96DC-1FA8D0D3083F}" destId="{F130C50E-21D4-453C-9BF5-1CAA122E92F1}" srcOrd="2" destOrd="0" presId="urn:microsoft.com/office/officeart/2005/8/layout/gear1"/>
    <dgm:cxn modelId="{0D0CD641-4602-405D-9DA8-24713B1C9962}" type="presOf" srcId="{1BE1EEA6-616E-45EC-B01F-AC5CC534A591}" destId="{08E29CDB-1AA8-44FC-9B9C-516BCC894DAE}" srcOrd="0" destOrd="0" presId="urn:microsoft.com/office/officeart/2005/8/layout/gear1"/>
    <dgm:cxn modelId="{E042E6BE-0A18-42BC-A5F2-EA162871E8FA}" srcId="{FE46B294-E254-4C54-96DC-1FA8D0D3083F}" destId="{E55C009D-CAFC-4B47-ABD4-D86328B38C7B}" srcOrd="0" destOrd="0" parTransId="{C970E477-CB8F-4A4C-AD29-944F8C6A6B7A}" sibTransId="{87AA8A56-9994-4625-8861-0D3110475AA0}"/>
    <dgm:cxn modelId="{DB1352A9-CF53-4035-AE69-3629F596EEF6}" srcId="{B8B52B5F-9ADA-4AE1-A3FA-FE3907DA131E}" destId="{86F06F30-9E68-49A0-B0A5-162508D6595E}" srcOrd="2" destOrd="0" parTransId="{ED7D3BB5-6CF0-44C1-8CF8-5CE42221BCA3}" sibTransId="{63D6D5D0-6AF5-4B05-828D-9ABE5E744D0A}"/>
    <dgm:cxn modelId="{31377689-6927-4C5C-8D18-1DC0CEEAFBFA}" srcId="{D0E5608D-021A-4556-A261-DEB620317931}" destId="{DF5EFF8C-7018-4410-9C54-E65D5931D1E7}" srcOrd="2" destOrd="0" parTransId="{8D0A4FF3-174E-4397-B193-5DF021176A22}" sibTransId="{BD4E1EAB-FE7C-4488-8E7A-44B12EF5E679}"/>
    <dgm:cxn modelId="{73A061EB-5A00-40F3-815B-887EBB56DE9B}" type="presOf" srcId="{D0E5608D-021A-4556-A261-DEB620317931}" destId="{9E462621-9693-4EF5-B2CB-9E67DFE5F028}" srcOrd="1" destOrd="0" presId="urn:microsoft.com/office/officeart/2005/8/layout/gear1"/>
    <dgm:cxn modelId="{757D485D-6DB6-4A14-A614-6AB2346643B0}" type="presOf" srcId="{CEE29DC3-1ED8-4788-BE2B-FF32966CE9D5}" destId="{951ACF36-C9C6-48AE-B350-9819E6FACCAC}" srcOrd="0" destOrd="1" presId="urn:microsoft.com/office/officeart/2005/8/layout/gear1"/>
    <dgm:cxn modelId="{C621BE6F-ACF3-4EC8-AAB9-A64BC31B09DF}" srcId="{FE46B294-E254-4C54-96DC-1FA8D0D3083F}" destId="{6EC20053-5CD5-4F32-9F55-FA59CC59009B}" srcOrd="1" destOrd="0" parTransId="{674D9A11-C0C3-44C5-8283-0E6FBE21FCF6}" sibTransId="{AC7AE473-B9D0-4450-A7D1-C8A364EE90AC}"/>
    <dgm:cxn modelId="{038376A9-FD70-4E36-BAAF-5D48E05E8AE9}" type="presOf" srcId="{FE46B294-E254-4C54-96DC-1FA8D0D3083F}" destId="{12F91367-0925-4E44-8738-3684D0178E80}" srcOrd="0" destOrd="0" presId="urn:microsoft.com/office/officeart/2005/8/layout/gear1"/>
    <dgm:cxn modelId="{8E6EE94D-7CD9-430E-813C-F6EE92A5183D}" type="presOf" srcId="{D0E5608D-021A-4556-A261-DEB620317931}" destId="{B8949677-803B-4BD0-A287-161065AE9D91}" srcOrd="2" destOrd="0" presId="urn:microsoft.com/office/officeart/2005/8/layout/gear1"/>
    <dgm:cxn modelId="{FB99D0AA-39EC-4069-B01E-F5E9AE60B713}" type="presOf" srcId="{DF5EFF8C-7018-4410-9C54-E65D5931D1E7}" destId="{951ACF36-C9C6-48AE-B350-9819E6FACCAC}" srcOrd="0" destOrd="2" presId="urn:microsoft.com/office/officeart/2005/8/layout/gear1"/>
    <dgm:cxn modelId="{5298BE1F-9500-4195-9E5E-62D907D1D25D}" srcId="{02990D6E-0882-488E-9E65-47423BC4BA49}" destId="{FE46B294-E254-4C54-96DC-1FA8D0D3083F}" srcOrd="2" destOrd="0" parTransId="{6DBE5DCD-2353-45DE-8F63-3CC08BECFA00}" sibTransId="{760F8FA5-51E2-4DF0-8260-84390609D365}"/>
    <dgm:cxn modelId="{B7F7450F-DB88-46BA-A483-C4530158ADFD}" srcId="{D0E5608D-021A-4556-A261-DEB620317931}" destId="{CEE29DC3-1ED8-4788-BE2B-FF32966CE9D5}" srcOrd="1" destOrd="0" parTransId="{BE5F5CD6-FD3D-4893-AD33-F8CE74C857B0}" sibTransId="{16C8469F-483D-4F59-88B3-1C2A80A79405}"/>
    <dgm:cxn modelId="{6A0C4F47-09E2-40C9-877B-331030DBFC9C}" type="presOf" srcId="{B8B52B5F-9ADA-4AE1-A3FA-FE3907DA131E}" destId="{38148637-033C-40B2-B5DA-D41D2FF663BC}" srcOrd="0" destOrd="0" presId="urn:microsoft.com/office/officeart/2005/8/layout/gear1"/>
    <dgm:cxn modelId="{D1A37903-0A38-4EA4-B3B1-326412DBAA88}" type="presOf" srcId="{79A6FF81-F37B-496E-8A9C-F602277B3BA1}" destId="{F8058B02-34E5-41A5-B565-D0E997E8A587}" srcOrd="0" destOrd="1" presId="urn:microsoft.com/office/officeart/2005/8/layout/gear1"/>
    <dgm:cxn modelId="{500E16BE-EA35-408E-87AD-A57CD3566482}" type="presOf" srcId="{18BA1FA7-8E8B-45A5-8E36-CDB3A265555A}" destId="{F8058B02-34E5-41A5-B565-D0E997E8A587}" srcOrd="0" destOrd="0" presId="urn:microsoft.com/office/officeart/2005/8/layout/gear1"/>
    <dgm:cxn modelId="{5459F863-D50B-4A35-9DDA-7BEC80E7464A}" srcId="{02990D6E-0882-488E-9E65-47423BC4BA49}" destId="{001886F1-0A76-47F0-B6FC-9B597D12C221}" srcOrd="3" destOrd="0" parTransId="{38CA3E8E-18B4-4EE3-8555-18A8E4D17B33}" sibTransId="{C5A8BB2B-EDA6-4AFB-973C-11354F5564D5}"/>
    <dgm:cxn modelId="{67EFB6FA-3C21-4A25-ADC9-EEAEB146CD23}" type="presOf" srcId="{E55C009D-CAFC-4B47-ABD4-D86328B38C7B}" destId="{1C82B11D-DA84-4632-9A44-6E3F4F7CB641}" srcOrd="0" destOrd="0" presId="urn:microsoft.com/office/officeart/2005/8/layout/gear1"/>
    <dgm:cxn modelId="{7C758D19-F50A-4274-A8F3-C6E060A05E01}" type="presOf" srcId="{6EC20053-5CD5-4F32-9F55-FA59CC59009B}" destId="{1C82B11D-DA84-4632-9A44-6E3F4F7CB641}" srcOrd="0" destOrd="1" presId="urn:microsoft.com/office/officeart/2005/8/layout/gear1"/>
    <dgm:cxn modelId="{E685878A-CCBC-4F79-95F4-C04C3D7BFE52}" type="presParOf" srcId="{BC6D0A48-3CE5-44DE-B517-5C3F281166ED}" destId="{C327DCA4-55E9-4D48-AA91-741A9B7096D6}" srcOrd="0" destOrd="0" presId="urn:microsoft.com/office/officeart/2005/8/layout/gear1"/>
    <dgm:cxn modelId="{64A9C8A5-F453-4720-8C53-F1634436F6CB}" type="presParOf" srcId="{BC6D0A48-3CE5-44DE-B517-5C3F281166ED}" destId="{9E462621-9693-4EF5-B2CB-9E67DFE5F028}" srcOrd="1" destOrd="0" presId="urn:microsoft.com/office/officeart/2005/8/layout/gear1"/>
    <dgm:cxn modelId="{5D0E1BD0-B296-4489-A975-D455E6126998}" type="presParOf" srcId="{BC6D0A48-3CE5-44DE-B517-5C3F281166ED}" destId="{B8949677-803B-4BD0-A287-161065AE9D91}" srcOrd="2" destOrd="0" presId="urn:microsoft.com/office/officeart/2005/8/layout/gear1"/>
    <dgm:cxn modelId="{533B7B03-B6D6-4DDB-81C3-FF15F1D6AE0C}" type="presParOf" srcId="{BC6D0A48-3CE5-44DE-B517-5C3F281166ED}" destId="{951ACF36-C9C6-48AE-B350-9819E6FACCAC}" srcOrd="3" destOrd="0" presId="urn:microsoft.com/office/officeart/2005/8/layout/gear1"/>
    <dgm:cxn modelId="{85B7C5D9-1A13-4569-B8FF-955822E7933A}" type="presParOf" srcId="{BC6D0A48-3CE5-44DE-B517-5C3F281166ED}" destId="{38148637-033C-40B2-B5DA-D41D2FF663BC}" srcOrd="4" destOrd="0" presId="urn:microsoft.com/office/officeart/2005/8/layout/gear1"/>
    <dgm:cxn modelId="{8864818E-4195-4ED2-83AF-BEAFB75E2ACA}" type="presParOf" srcId="{BC6D0A48-3CE5-44DE-B517-5C3F281166ED}" destId="{75696BAF-F804-4F3F-B6CC-5C19359F7B58}" srcOrd="5" destOrd="0" presId="urn:microsoft.com/office/officeart/2005/8/layout/gear1"/>
    <dgm:cxn modelId="{E0A9CFE2-75F8-4F2A-9FB9-D5E94B0D0415}" type="presParOf" srcId="{BC6D0A48-3CE5-44DE-B517-5C3F281166ED}" destId="{EBF9E77A-3B58-4B16-8C3D-0DF4DEBB1D3F}" srcOrd="6" destOrd="0" presId="urn:microsoft.com/office/officeart/2005/8/layout/gear1"/>
    <dgm:cxn modelId="{68004002-2A61-4DE6-A129-B2345242ED02}" type="presParOf" srcId="{BC6D0A48-3CE5-44DE-B517-5C3F281166ED}" destId="{F8058B02-34E5-41A5-B565-D0E997E8A587}" srcOrd="7" destOrd="0" presId="urn:microsoft.com/office/officeart/2005/8/layout/gear1"/>
    <dgm:cxn modelId="{93D4E6D5-E1ED-46E0-A1C2-7E53FEB5E12E}" type="presParOf" srcId="{BC6D0A48-3CE5-44DE-B517-5C3F281166ED}" destId="{12F91367-0925-4E44-8738-3684D0178E80}" srcOrd="8" destOrd="0" presId="urn:microsoft.com/office/officeart/2005/8/layout/gear1"/>
    <dgm:cxn modelId="{8BD3A3CD-F087-4ACA-98F8-EAA2E118A1E4}" type="presParOf" srcId="{BC6D0A48-3CE5-44DE-B517-5C3F281166ED}" destId="{154C0DCE-C897-4ECA-9242-5E3FC2B28C5E}" srcOrd="9" destOrd="0" presId="urn:microsoft.com/office/officeart/2005/8/layout/gear1"/>
    <dgm:cxn modelId="{164991C8-9B70-46D4-8913-4EAA12C58DE3}" type="presParOf" srcId="{BC6D0A48-3CE5-44DE-B517-5C3F281166ED}" destId="{F130C50E-21D4-453C-9BF5-1CAA122E92F1}" srcOrd="10" destOrd="0" presId="urn:microsoft.com/office/officeart/2005/8/layout/gear1"/>
    <dgm:cxn modelId="{0418912D-A9BA-44FC-A0C5-DCC214BA4004}" type="presParOf" srcId="{BC6D0A48-3CE5-44DE-B517-5C3F281166ED}" destId="{27EF5CC6-AABE-4E5E-A4ED-5D9CE0E37966}" srcOrd="11" destOrd="0" presId="urn:microsoft.com/office/officeart/2005/8/layout/gear1"/>
    <dgm:cxn modelId="{D9BFDA59-625B-47CF-AD4A-09518AA420B5}" type="presParOf" srcId="{BC6D0A48-3CE5-44DE-B517-5C3F281166ED}" destId="{1C82B11D-DA84-4632-9A44-6E3F4F7CB641}" srcOrd="12" destOrd="0" presId="urn:microsoft.com/office/officeart/2005/8/layout/gear1"/>
    <dgm:cxn modelId="{1C481B9B-CD8D-4E8B-8F08-80B964E7B4FC}" type="presParOf" srcId="{BC6D0A48-3CE5-44DE-B517-5C3F281166ED}" destId="{F0D7BEEC-08B5-46C4-B41C-724718BE1AE2}" srcOrd="13" destOrd="0" presId="urn:microsoft.com/office/officeart/2005/8/layout/gear1"/>
    <dgm:cxn modelId="{EE76BB4D-6269-484B-92DF-9837F484262B}" type="presParOf" srcId="{BC6D0A48-3CE5-44DE-B517-5C3F281166ED}" destId="{08E29CDB-1AA8-44FC-9B9C-516BCC894DAE}" srcOrd="14" destOrd="0" presId="urn:microsoft.com/office/officeart/2005/8/layout/gear1"/>
    <dgm:cxn modelId="{183E20B7-0954-474C-8C97-A4EC4BF0CE88}" type="presParOf" srcId="{BC6D0A48-3CE5-44DE-B517-5C3F281166ED}" destId="{A7BCF1C4-4ABF-4743-AF20-6846178BB3BB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7DCA4-55E9-4D48-AA91-741A9B7096D6}">
      <dsp:nvSpPr>
        <dsp:cNvPr id="0" name=""/>
        <dsp:cNvSpPr/>
      </dsp:nvSpPr>
      <dsp:spPr>
        <a:xfrm>
          <a:off x="4016792" y="1914790"/>
          <a:ext cx="2880519" cy="231428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RSMB- C.BARRUALDE</a:t>
          </a:r>
          <a:endParaRPr lang="es-ES" sz="1600" b="1" kern="1200" dirty="0"/>
        </a:p>
      </dsp:txBody>
      <dsp:txXfrm>
        <a:off x="4553585" y="2456900"/>
        <a:ext cx="1806933" cy="1189589"/>
      </dsp:txXfrm>
    </dsp:sp>
    <dsp:sp modelId="{951ACF36-C9C6-48AE-B350-9819E6FACCAC}">
      <dsp:nvSpPr>
        <dsp:cNvPr id="0" name=""/>
        <dsp:cNvSpPr/>
      </dsp:nvSpPr>
      <dsp:spPr>
        <a:xfrm>
          <a:off x="3223719" y="3570977"/>
          <a:ext cx="2187228" cy="956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CSM- DURANGO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 TAC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 LEHENAK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 H. DIA</a:t>
          </a:r>
          <a:endParaRPr lang="es-ES" sz="1400" kern="1200" dirty="0"/>
        </a:p>
      </dsp:txBody>
      <dsp:txXfrm>
        <a:off x="3251734" y="3598992"/>
        <a:ext cx="2131198" cy="900467"/>
      </dsp:txXfrm>
    </dsp:sp>
    <dsp:sp modelId="{38148637-033C-40B2-B5DA-D41D2FF663BC}">
      <dsp:nvSpPr>
        <dsp:cNvPr id="0" name=""/>
        <dsp:cNvSpPr/>
      </dsp:nvSpPr>
      <dsp:spPr>
        <a:xfrm>
          <a:off x="2170578" y="1396757"/>
          <a:ext cx="2400824" cy="176642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SS MUNICIPALES</a:t>
          </a:r>
          <a:endParaRPr lang="es-ES" sz="1600" b="1" kern="1200" dirty="0"/>
        </a:p>
      </dsp:txBody>
      <dsp:txXfrm>
        <a:off x="2707498" y="1844149"/>
        <a:ext cx="1326984" cy="871645"/>
      </dsp:txXfrm>
    </dsp:sp>
    <dsp:sp modelId="{F8058B02-34E5-41A5-B565-D0E997E8A587}">
      <dsp:nvSpPr>
        <dsp:cNvPr id="0" name=""/>
        <dsp:cNvSpPr/>
      </dsp:nvSpPr>
      <dsp:spPr>
        <a:xfrm>
          <a:off x="1702592" y="2714073"/>
          <a:ext cx="1789749" cy="769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MANCOMUNIDAD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 BERRIZ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 AMOREBIETA</a:t>
          </a:r>
          <a:endParaRPr lang="es-ES" sz="1400" kern="1200" dirty="0"/>
        </a:p>
      </dsp:txBody>
      <dsp:txXfrm>
        <a:off x="1725127" y="2736608"/>
        <a:ext cx="1744679" cy="724330"/>
      </dsp:txXfrm>
    </dsp:sp>
    <dsp:sp modelId="{12F91367-0925-4E44-8738-3684D0178E80}">
      <dsp:nvSpPr>
        <dsp:cNvPr id="0" name=""/>
        <dsp:cNvSpPr/>
      </dsp:nvSpPr>
      <dsp:spPr>
        <a:xfrm rot="20700000">
          <a:off x="3407799" y="197815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ENTIDADES</a:t>
          </a:r>
          <a:endParaRPr lang="es-ES" sz="1500" b="1" kern="1200" dirty="0"/>
        </a:p>
      </dsp:txBody>
      <dsp:txXfrm rot="-20700000">
        <a:off x="3796847" y="586863"/>
        <a:ext cx="995711" cy="995711"/>
      </dsp:txXfrm>
    </dsp:sp>
    <dsp:sp modelId="{1C82B11D-DA84-4632-9A44-6E3F4F7CB641}">
      <dsp:nvSpPr>
        <dsp:cNvPr id="0" name=""/>
        <dsp:cNvSpPr/>
      </dsp:nvSpPr>
      <dsp:spPr>
        <a:xfrm>
          <a:off x="4757438" y="800948"/>
          <a:ext cx="1563810" cy="522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LANBIDE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AVIFES</a:t>
          </a:r>
          <a:endParaRPr lang="es-ES" sz="1400" kern="1200" dirty="0"/>
        </a:p>
      </dsp:txBody>
      <dsp:txXfrm>
        <a:off x="4772735" y="816245"/>
        <a:ext cx="1533216" cy="491689"/>
      </dsp:txXfrm>
    </dsp:sp>
    <dsp:sp modelId="{F0D7BEEC-08B5-46C4-B41C-724718BE1AE2}">
      <dsp:nvSpPr>
        <dsp:cNvPr id="0" name=""/>
        <dsp:cNvSpPr/>
      </dsp:nvSpPr>
      <dsp:spPr>
        <a:xfrm>
          <a:off x="3654352" y="1657463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29CDB-1AA8-44FC-9B9C-516BCC894DAE}">
      <dsp:nvSpPr>
        <dsp:cNvPr id="0" name=""/>
        <dsp:cNvSpPr/>
      </dsp:nvSpPr>
      <dsp:spPr>
        <a:xfrm>
          <a:off x="2073183" y="1044803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CF1C4-4ABF-4743-AF20-6846178BB3BB}">
      <dsp:nvSpPr>
        <dsp:cNvPr id="0" name=""/>
        <dsp:cNvSpPr/>
      </dsp:nvSpPr>
      <dsp:spPr>
        <a:xfrm>
          <a:off x="2997499" y="-192138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78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07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08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75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22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02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83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81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43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8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31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FA6C-3866-4B6B-A369-E1058DDD8EC3}" type="datetimeFigureOut">
              <a:rPr lang="es-ES" smtClean="0"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0707-AFB9-49E9-9955-C3583F91E4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90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altLang="es-ES" b="1" dirty="0" smtClean="0">
                <a:latin typeface="Algerian" pitchFamily="82" charset="0"/>
              </a:rPr>
              <a:t>ALIANZAS  </a:t>
            </a:r>
            <a:br>
              <a:rPr lang="es-ES" altLang="es-ES" b="1" dirty="0" smtClean="0">
                <a:latin typeface="Algerian" pitchFamily="82" charset="0"/>
              </a:rPr>
            </a:br>
            <a:r>
              <a:rPr lang="es-ES" altLang="es-ES" b="1" dirty="0" smtClean="0">
                <a:latin typeface="Algerian" pitchFamily="82" charset="0"/>
              </a:rPr>
              <a:t>SOCIO SANITARIAS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lnSpc>
                <a:spcPct val="80000"/>
              </a:lnSpc>
              <a:defRPr/>
            </a:pPr>
            <a:r>
              <a:rPr lang="es-ES" altLang="es-ES" b="1" i="1" dirty="0"/>
              <a:t>Mari Jose Martinez</a:t>
            </a:r>
          </a:p>
          <a:p>
            <a:pPr algn="r">
              <a:lnSpc>
                <a:spcPct val="80000"/>
              </a:lnSpc>
              <a:defRPr/>
            </a:pPr>
            <a:r>
              <a:rPr lang="es-ES" altLang="es-ES" b="1" i="1" dirty="0"/>
              <a:t>Trabajadora social</a:t>
            </a:r>
          </a:p>
          <a:p>
            <a:pPr algn="r">
              <a:lnSpc>
                <a:spcPct val="80000"/>
              </a:lnSpc>
              <a:defRPr/>
            </a:pPr>
            <a:r>
              <a:rPr lang="es-ES" altLang="es-ES" b="1" i="1" dirty="0"/>
              <a:t>CSM Durango</a:t>
            </a:r>
          </a:p>
          <a:p>
            <a:pPr algn="r">
              <a:lnSpc>
                <a:spcPct val="80000"/>
              </a:lnSpc>
              <a:defRPr/>
            </a:pPr>
            <a:endParaRPr lang="es-ES" altLang="es-ES" b="1" i="1" dirty="0"/>
          </a:p>
          <a:p>
            <a:pPr algn="r">
              <a:lnSpc>
                <a:spcPct val="80000"/>
              </a:lnSpc>
              <a:defRPr/>
            </a:pPr>
            <a:r>
              <a:rPr lang="es-ES" altLang="es-ES" b="1" i="1" dirty="0" smtClean="0"/>
              <a:t>Noviembre 2017</a:t>
            </a:r>
            <a:endParaRPr lang="es-ES" altLang="es-ES" b="1" i="1" dirty="0"/>
          </a:p>
        </p:txBody>
      </p:sp>
      <p:pic>
        <p:nvPicPr>
          <p:cNvPr id="4" name="Picture 18" descr="Jigsaw-Puzzl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21087"/>
            <a:ext cx="3673028" cy="20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0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11960" y="273050"/>
            <a:ext cx="4392488" cy="5853113"/>
          </a:xfrm>
        </p:spPr>
        <p:txBody>
          <a:bodyPr>
            <a:normAutofit fontScale="92500" lnSpcReduction="20000"/>
          </a:bodyPr>
          <a:lstStyle/>
          <a:p>
            <a:endParaRPr lang="es-ES" altLang="es-ES" dirty="0" smtClean="0"/>
          </a:p>
          <a:p>
            <a:r>
              <a:rPr lang="es-ES" altLang="es-ES" dirty="0" smtClean="0"/>
              <a:t>Se trata de desarrollar el ámbito relacional comunitario, diversificando nuestra atención.</a:t>
            </a:r>
          </a:p>
          <a:p>
            <a:r>
              <a:rPr lang="es-ES" altLang="es-ES" dirty="0" smtClean="0"/>
              <a:t>Trabajo en Red para una  gestión compartida basada en alianzas entre lo social y lo sanitario, y a diferentes niveles: individual,   grupal y comunitario.</a:t>
            </a:r>
          </a:p>
          <a:p>
            <a:r>
              <a:rPr lang="es-ES" altLang="es-ES" dirty="0" smtClean="0"/>
              <a:t>Compartiendo objetivos y recursos</a:t>
            </a:r>
          </a:p>
          <a:p>
            <a:endParaRPr lang="es-ES" altLang="es-ES" dirty="0" smtClean="0"/>
          </a:p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8" descr="Comunidad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" y="332656"/>
            <a:ext cx="4194029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05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b="0" dirty="0"/>
              <a:t>á</a:t>
            </a:r>
            <a:r>
              <a:rPr lang="es-ES" sz="2400" b="0" dirty="0" smtClean="0"/>
              <a:t>mbito: mancomunidad </a:t>
            </a:r>
            <a:r>
              <a:rPr lang="es-ES" sz="2400" b="0" dirty="0" err="1" smtClean="0"/>
              <a:t>duranguesado</a:t>
            </a:r>
            <a:r>
              <a:rPr lang="es-ES" sz="2400" b="0" dirty="0" smtClean="0"/>
              <a:t>, </a:t>
            </a:r>
            <a:r>
              <a:rPr lang="es-ES" sz="2400" b="0" dirty="0" err="1" smtClean="0"/>
              <a:t>berriz</a:t>
            </a:r>
            <a:r>
              <a:rPr lang="es-ES" sz="2400" b="0" dirty="0" smtClean="0"/>
              <a:t>, </a:t>
            </a:r>
            <a:r>
              <a:rPr lang="es-ES" sz="2400" b="0" dirty="0" err="1" smtClean="0"/>
              <a:t>amorebieta</a:t>
            </a:r>
            <a:r>
              <a:rPr lang="es-ES" sz="2400" b="0" dirty="0" smtClean="0"/>
              <a:t>, comarca lea </a:t>
            </a:r>
            <a:r>
              <a:rPr lang="es-ES" sz="2400" b="0" dirty="0" err="1" smtClean="0"/>
              <a:t>artibai</a:t>
            </a:r>
            <a:endParaRPr lang="es-ES" sz="2400" b="0" dirty="0"/>
          </a:p>
        </p:txBody>
      </p:sp>
      <p:sp>
        <p:nvSpPr>
          <p:cNvPr id="5" name="1 Título"/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7776864" cy="1656184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 anchorCtr="0">
            <a:noAutofit/>
          </a:bodyPr>
          <a:lstStyle/>
          <a:p>
            <a:pPr algn="ctr"/>
            <a:r>
              <a:rPr lang="es-ES" altLang="es-ES" sz="2400" b="1" dirty="0" smtClean="0">
                <a:solidFill>
                  <a:schemeClr val="tx1"/>
                </a:solidFill>
              </a:rPr>
              <a:t>PROGRAMA DE DESARROLLO DE LAS HABILIDADES SOCIALES PARA LA MEJORA DE LA AUTONOMIA PERSONAL PARA MUJERES CON TRASTORNO MENTAL GRAVE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0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/>
          <a:srcRect l="23958" t="41389" r="23750" b="20277"/>
          <a:stretch/>
        </p:blipFill>
        <p:spPr bwMode="auto">
          <a:xfrm>
            <a:off x="107504" y="116633"/>
            <a:ext cx="5544616" cy="2376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					</a:t>
            </a:r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</a:rPr>
              <a:t>OBJETIVO</a:t>
            </a:r>
            <a:r>
              <a:rPr lang="es-ES" sz="3200" b="1" dirty="0" smtClean="0"/>
              <a:t> 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20000"/>
          </a:bodyPr>
          <a:lstStyle/>
          <a:p>
            <a:r>
              <a:rPr lang="es-ES" altLang="es-ES" b="1" u="sng" dirty="0" smtClean="0"/>
              <a:t>Acompañar</a:t>
            </a:r>
            <a:r>
              <a:rPr lang="es-ES" altLang="es-ES" dirty="0" smtClean="0"/>
              <a:t> a mujeres en situación de vulnerabilidad mejorando su nivel de autoestima y valoración personal, dotándolas de habilidades sociales y comunicativas, y de recursos personales  </a:t>
            </a:r>
            <a:r>
              <a:rPr lang="es-ES" altLang="es-ES" b="1" u="sng" dirty="0" smtClean="0"/>
              <a:t>coordinando</a:t>
            </a:r>
            <a:r>
              <a:rPr lang="es-ES" altLang="es-ES" dirty="0" smtClean="0"/>
              <a:t> diferentes estructuras sanitarias y sociales  de apoyo.</a:t>
            </a:r>
          </a:p>
          <a:p>
            <a:r>
              <a:rPr lang="es-ES" altLang="es-ES" dirty="0" smtClean="0"/>
              <a:t>Dirigido a mujeres con enfermedad mental, </a:t>
            </a:r>
            <a:r>
              <a:rPr lang="es-ES" altLang="es-ES" dirty="0" err="1" smtClean="0"/>
              <a:t>vulnerabildiad</a:t>
            </a:r>
            <a:r>
              <a:rPr lang="es-ES" altLang="es-ES" dirty="0" smtClean="0"/>
              <a:t>  y dificultades de  socialización</a:t>
            </a:r>
            <a:r>
              <a:rPr lang="es-ES" alt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98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ES" altLang="es-ES" sz="3100" dirty="0" smtClean="0"/>
              <a:t/>
            </a:r>
            <a:br>
              <a:rPr lang="es-ES" altLang="es-ES" sz="3100" dirty="0" smtClean="0"/>
            </a:br>
            <a:r>
              <a:rPr lang="es-ES" altLang="es-ES" sz="3100" dirty="0"/>
              <a:t/>
            </a:r>
            <a:br>
              <a:rPr lang="es-ES" altLang="es-ES" sz="3100" dirty="0"/>
            </a:br>
            <a:r>
              <a:rPr lang="es-ES" altLang="es-ES" sz="3100" dirty="0" smtClean="0"/>
              <a:t>El programa </a:t>
            </a:r>
            <a:r>
              <a:rPr lang="es-ES" altLang="es-ES" sz="3100" u="sng" dirty="0" smtClean="0"/>
              <a:t>se desarrolla en </a:t>
            </a:r>
            <a:r>
              <a:rPr lang="es-ES" altLang="es-ES" sz="3100" dirty="0" smtClean="0"/>
              <a:t>coordinación entre agentes de  lo sanitario y lo social</a:t>
            </a:r>
            <a:r>
              <a:rPr lang="es-ES" altLang="es-ES" sz="2000" b="1" dirty="0" smtClean="0"/>
              <a:t/>
            </a:r>
            <a:br>
              <a:rPr lang="es-ES" altLang="es-ES" sz="2000" b="1" dirty="0" smtClean="0"/>
            </a:br>
            <a:r>
              <a:rPr lang="es-ES" altLang="es-ES" sz="2000" b="1" dirty="0" smtClean="0"/>
              <a:t/>
            </a:r>
            <a:br>
              <a:rPr lang="es-ES" altLang="es-ES" sz="2000" b="1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1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90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/>
              <a:t>PROCESO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just">
              <a:spcAft>
                <a:spcPts val="1200"/>
              </a:spcAft>
              <a:buFont typeface="Wingdings 2"/>
              <a:buChar char=""/>
              <a:defRPr/>
            </a:pPr>
            <a:r>
              <a:rPr lang="es-ES" altLang="es-ES" dirty="0" smtClean="0"/>
              <a:t>Informar desde </a:t>
            </a:r>
            <a:r>
              <a:rPr lang="es-ES" altLang="es-ES" dirty="0"/>
              <a:t>CSM Durango, al resto de dispositivos sanitarios y sociales de las zonas </a:t>
            </a:r>
            <a:r>
              <a:rPr lang="es-ES" altLang="es-ES" dirty="0" smtClean="0"/>
              <a:t>implicadas, sobre el funcionamiento </a:t>
            </a:r>
            <a:r>
              <a:rPr lang="es-ES" altLang="es-ES" dirty="0"/>
              <a:t>de los </a:t>
            </a:r>
            <a:r>
              <a:rPr lang="es-ES" altLang="es-ES" dirty="0" smtClean="0"/>
              <a:t>talleres: uno en </a:t>
            </a:r>
            <a:r>
              <a:rPr lang="es-ES" altLang="es-ES" dirty="0"/>
              <a:t>Durango y otro en </a:t>
            </a:r>
            <a:r>
              <a:rPr lang="es-ES" altLang="es-ES" dirty="0" err="1" smtClean="0"/>
              <a:t>Markina</a:t>
            </a:r>
            <a:r>
              <a:rPr lang="es-ES" altLang="es-ES" dirty="0" smtClean="0"/>
              <a:t>.</a:t>
            </a:r>
            <a:r>
              <a:rPr lang="es-ES" altLang="es-ES" b="1" i="1" dirty="0" smtClean="0"/>
              <a:t> </a:t>
            </a:r>
            <a:endParaRPr lang="es-ES" altLang="es-ES" b="1" i="1" dirty="0"/>
          </a:p>
          <a:p>
            <a:pPr marL="274320" indent="-274320" algn="just">
              <a:spcAft>
                <a:spcPts val="1200"/>
              </a:spcAft>
              <a:buFont typeface="Wingdings 2"/>
              <a:buChar char=""/>
              <a:defRPr/>
            </a:pPr>
            <a:r>
              <a:rPr lang="es-ES" altLang="es-ES" dirty="0" smtClean="0"/>
              <a:t>Solicitar local </a:t>
            </a:r>
            <a:r>
              <a:rPr lang="es-ES" altLang="es-ES" dirty="0"/>
              <a:t>para </a:t>
            </a:r>
            <a:r>
              <a:rPr lang="es-ES" altLang="es-ES" dirty="0" smtClean="0"/>
              <a:t>el </a:t>
            </a:r>
            <a:r>
              <a:rPr lang="es-ES" altLang="es-ES" dirty="0"/>
              <a:t>Taller </a:t>
            </a:r>
            <a:r>
              <a:rPr lang="es-ES" altLang="es-ES" dirty="0" smtClean="0"/>
              <a:t>de  </a:t>
            </a:r>
            <a:r>
              <a:rPr lang="es-ES" altLang="es-ES" dirty="0" err="1"/>
              <a:t>Markina</a:t>
            </a:r>
            <a:r>
              <a:rPr lang="es-ES" altLang="es-ES" dirty="0"/>
              <a:t>, </a:t>
            </a:r>
            <a:r>
              <a:rPr lang="es-ES" altLang="es-ES" dirty="0" smtClean="0"/>
              <a:t>en </a:t>
            </a:r>
            <a:r>
              <a:rPr lang="es-ES" altLang="es-ES" dirty="0"/>
              <a:t>Durango se hace en los locales de </a:t>
            </a:r>
            <a:r>
              <a:rPr lang="es-ES" altLang="es-ES" dirty="0" err="1" smtClean="0"/>
              <a:t>Avifes</a:t>
            </a:r>
            <a:endParaRPr lang="es-ES" altLang="es-ES" dirty="0" smtClean="0"/>
          </a:p>
          <a:p>
            <a:pPr marL="274320" indent="-274320" algn="just">
              <a:spcAft>
                <a:spcPts val="1200"/>
              </a:spcAft>
              <a:buFont typeface="Wingdings 2"/>
              <a:buChar char=""/>
              <a:defRPr/>
            </a:pPr>
            <a:r>
              <a:rPr lang="es-ES" altLang="es-ES" dirty="0" smtClean="0"/>
              <a:t>Planteados </a:t>
            </a:r>
            <a:r>
              <a:rPr lang="es-ES" altLang="es-ES" dirty="0"/>
              <a:t>los </a:t>
            </a:r>
            <a:r>
              <a:rPr lang="es-ES" altLang="es-ES" dirty="0" smtClean="0"/>
              <a:t>casos </a:t>
            </a:r>
            <a:r>
              <a:rPr lang="es-ES" altLang="es-ES" dirty="0"/>
              <a:t>nuevos, las mujeres mantienen una entrevista con la TS del CSM Durango y otra con la profesional de </a:t>
            </a:r>
            <a:r>
              <a:rPr lang="es-ES" altLang="es-ES" dirty="0" err="1"/>
              <a:t>Avifes</a:t>
            </a:r>
            <a:r>
              <a:rPr lang="es-ES" altLang="es-ES" dirty="0"/>
              <a:t> para valorar la idoneidad del recurso.</a:t>
            </a:r>
          </a:p>
          <a:p>
            <a:pPr marL="274320" indent="-274320" algn="just">
              <a:spcAft>
                <a:spcPts val="1200"/>
              </a:spcAft>
              <a:buFont typeface="Wingdings 2"/>
              <a:buChar char=""/>
              <a:defRPr/>
            </a:pPr>
            <a:r>
              <a:rPr lang="es-ES" altLang="es-ES" dirty="0"/>
              <a:t>Realizadas las entrevistas, se envía carta a todas las mujeres interesadas en la actividad y se les convoca a una reunión informativa de presentación en cada zona, donde están presentes la TS del CSM Durango y la profesional de referencia de </a:t>
            </a:r>
            <a:r>
              <a:rPr lang="es-ES" altLang="es-ES" dirty="0" smtClean="0"/>
              <a:t>AVIFES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944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/>
              <a:t>CONTENIDOS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altLang="es-ES" sz="2400" dirty="0" smtClean="0"/>
              <a:t>Los contenidos se imparten en diferentes  módulos:</a:t>
            </a:r>
          </a:p>
          <a:p>
            <a:pPr lvl="1" algn="just"/>
            <a:r>
              <a:rPr lang="es-ES" altLang="es-ES" sz="1800" dirty="0" smtClean="0"/>
              <a:t>Autoconocimiento y autoestima</a:t>
            </a:r>
          </a:p>
          <a:p>
            <a:pPr lvl="1" algn="just"/>
            <a:r>
              <a:rPr lang="es-ES" altLang="es-ES" sz="1800" dirty="0" smtClean="0"/>
              <a:t>Relaciones personales</a:t>
            </a:r>
          </a:p>
          <a:p>
            <a:pPr lvl="1" algn="just"/>
            <a:r>
              <a:rPr lang="es-ES" altLang="es-ES" sz="1800" dirty="0" smtClean="0"/>
              <a:t>Habilidades sociales y asertividad</a:t>
            </a:r>
          </a:p>
          <a:p>
            <a:pPr lvl="1" algn="just"/>
            <a:r>
              <a:rPr lang="es-ES" altLang="es-ES" sz="1800" dirty="0" smtClean="0"/>
              <a:t>Cuidado de la salud</a:t>
            </a:r>
          </a:p>
          <a:p>
            <a:pPr lvl="1" algn="just"/>
            <a:r>
              <a:rPr lang="es-ES" altLang="es-ES" sz="1800" dirty="0" smtClean="0"/>
              <a:t>Recursos comunitarios</a:t>
            </a:r>
          </a:p>
          <a:p>
            <a:r>
              <a:rPr lang="es-ES" sz="2400" dirty="0" smtClean="0"/>
              <a:t>El taller se lleva a cabo entre octubre y junio y se reparten las sesiones entre </a:t>
            </a:r>
            <a:r>
              <a:rPr lang="es-ES" sz="2400" dirty="0" err="1" smtClean="0"/>
              <a:t>Avifes</a:t>
            </a:r>
            <a:r>
              <a:rPr lang="es-ES" sz="2400" dirty="0" smtClean="0"/>
              <a:t>, enfermería   y trabajo social del CSM de Durango</a:t>
            </a:r>
          </a:p>
          <a:p>
            <a:r>
              <a:rPr lang="es-ES" sz="2400" dirty="0" smtClean="0"/>
              <a:t>Se mantienen reuniones de seguimiento entre los diferentes agentes sociales </a:t>
            </a:r>
          </a:p>
          <a:p>
            <a:r>
              <a:rPr lang="es-ES" sz="2400" dirty="0" smtClean="0"/>
              <a:t>Se evalúa  el grado de satisfacción mediante entrevistas a las participantes  y   los objetivos conseguidos  en una </a:t>
            </a:r>
            <a:r>
              <a:rPr lang="es-ES" sz="2400" dirty="0" err="1" smtClean="0"/>
              <a:t>evlauación</a:t>
            </a:r>
            <a:r>
              <a:rPr lang="es-ES" sz="2400" dirty="0" smtClean="0"/>
              <a:t> conjunta de los agentes implicados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541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/>
              <a:t>RESULTADOS 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Indicadores de evaluación</a:t>
            </a:r>
          </a:p>
          <a:p>
            <a:pPr lvl="1"/>
            <a:r>
              <a:rPr lang="es-ES" dirty="0" smtClean="0"/>
              <a:t>Nº de  acciones: reuniones, mujeres inscritas, asistencias, bajas</a:t>
            </a:r>
            <a:r>
              <a:rPr lang="es-ES" dirty="0"/>
              <a:t> </a:t>
            </a:r>
            <a:r>
              <a:rPr lang="es-ES" dirty="0" smtClean="0"/>
              <a:t>y  sesiones </a:t>
            </a:r>
          </a:p>
          <a:p>
            <a:pPr lvl="1"/>
            <a:r>
              <a:rPr lang="es-ES" dirty="0" smtClean="0"/>
              <a:t>Cuestionarios: en cuanto a diseño , contenidos y  utilidad del grupo y cuestionario de calidad  de vida, al principio y tras el programa.</a:t>
            </a:r>
          </a:p>
          <a:p>
            <a:r>
              <a:rPr lang="es-ES" dirty="0" smtClean="0"/>
              <a:t>Valoración: Muy positiva</a:t>
            </a:r>
          </a:p>
          <a:p>
            <a:pPr lvl="1"/>
            <a:r>
              <a:rPr lang="es-ES" dirty="0" smtClean="0"/>
              <a:t>Incremento de demandas  de participación</a:t>
            </a:r>
          </a:p>
          <a:p>
            <a:pPr lvl="1"/>
            <a:r>
              <a:rPr lang="es-ES" dirty="0" smtClean="0"/>
              <a:t>Derivación a actividades comunitarias normalizadas</a:t>
            </a:r>
          </a:p>
          <a:p>
            <a:pPr lvl="1"/>
            <a:r>
              <a:rPr lang="es-ES" dirty="0" smtClean="0"/>
              <a:t>Reinicios  en CSM</a:t>
            </a:r>
          </a:p>
          <a:p>
            <a:pPr lvl="1"/>
            <a:r>
              <a:rPr lang="es-ES" dirty="0" smtClean="0"/>
              <a:t>Se han generado relaciones de amistad entre ellas</a:t>
            </a:r>
          </a:p>
          <a:p>
            <a:pPr lvl="1"/>
            <a:r>
              <a:rPr lang="es-ES" dirty="0" smtClean="0"/>
              <a:t>Se  han mejorado  los niveles relacionales, de autocuidado  y satisfacción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917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s-ES" altLang="es-ES" sz="2400" dirty="0" smtClean="0"/>
              <a:t/>
            </a:r>
            <a:br>
              <a:rPr lang="es-ES" altLang="es-ES" sz="2400" dirty="0" smtClean="0"/>
            </a:br>
            <a:r>
              <a:rPr lang="es-ES" altLang="es-ES" sz="2400" dirty="0" smtClean="0"/>
              <a:t/>
            </a:r>
            <a:br>
              <a:rPr lang="es-ES" altLang="es-ES" sz="2400" dirty="0" smtClean="0"/>
            </a:br>
            <a:endParaRPr lang="es-ES" sz="2400" dirty="0"/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ES" altLang="es-ES" dirty="0" smtClean="0"/>
          </a:p>
          <a:p>
            <a:r>
              <a:rPr lang="es-ES" altLang="es-ES" dirty="0" smtClean="0"/>
              <a:t>HAY QUE GENERAR REDES DE INTERCAMBIO ENTRE PROFESIONALES, ACERCAR LOS RECURSOS A LA COMUNIDAD Y DESARROLLAR EL AMBITO RELACIONAL COMUNITARIO: </a:t>
            </a:r>
            <a:r>
              <a:rPr lang="es-ES" altLang="es-ES" b="1" dirty="0" smtClean="0"/>
              <a:t>TEJER</a:t>
            </a:r>
            <a:r>
              <a:rPr lang="es-ES" altLang="es-ES" dirty="0" smtClean="0"/>
              <a:t> </a:t>
            </a:r>
            <a:r>
              <a:rPr lang="es-ES" altLang="es-ES" b="1" dirty="0" smtClean="0"/>
              <a:t>UNA RED SOCIAL</a:t>
            </a:r>
            <a:r>
              <a:rPr lang="es-ES" altLang="es-ES" dirty="0" smtClean="0"/>
              <a:t> QUE INTENTE DAR RESPUESTAS MAS INTEGRALES, CREAR ALIANZAS ENTRE LO SOCIOAL Y LO SANITARIO, PARA LOGRAR UNA MAYOR CAPACIDAD DE ATENCION A LAS INDIVIDUALIDADES.</a:t>
            </a:r>
            <a:endParaRPr lang="es-ES" dirty="0"/>
          </a:p>
        </p:txBody>
      </p:sp>
      <p:pic>
        <p:nvPicPr>
          <p:cNvPr id="13" name="Picture 4" descr="red[1]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672408" cy="293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inta curvada hacia abajo"/>
          <p:cNvSpPr/>
          <p:nvPr/>
        </p:nvSpPr>
        <p:spPr>
          <a:xfrm rot="21417502">
            <a:off x="683568" y="3933056"/>
            <a:ext cx="2260268" cy="205509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ESKERRIK</a:t>
            </a:r>
          </a:p>
          <a:p>
            <a:pPr algn="ctr"/>
            <a:r>
              <a:rPr lang="es-ES" dirty="0" smtClean="0"/>
              <a:t>ASKO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7065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499</Words>
  <Application>Microsoft Office PowerPoint</Application>
  <PresentationFormat>Presentación en pantalla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ALIANZAS   SOCIO SANITARIAS</vt:lpstr>
      <vt:lpstr>Presentación de PowerPoint</vt:lpstr>
      <vt:lpstr>ámbito: mancomunidad duranguesado, berriz, amorebieta, comarca lea artibai</vt:lpstr>
      <vt:lpstr>     OBJETIVO </vt:lpstr>
      <vt:lpstr>  El programa se desarrolla en coordinación entre agentes de  lo sanitario y lo social  </vt:lpstr>
      <vt:lpstr>PROCESO</vt:lpstr>
      <vt:lpstr>CONTENIDOS</vt:lpstr>
      <vt:lpstr>RESULTADOS </vt:lpstr>
      <vt:lpstr>  </vt:lpstr>
    </vt:vector>
  </TitlesOfParts>
  <Company>Osakidetza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ALIANZAS   SOCIO SANITARIAS</dc:title>
  <dc:creator>MARIA ANGELES LARRINAGA VELEZ</dc:creator>
  <cp:lastModifiedBy>MARIA ANGELES LARRINAGA VELEZ</cp:lastModifiedBy>
  <cp:revision>16</cp:revision>
  <dcterms:created xsi:type="dcterms:W3CDTF">2017-11-02T08:42:47Z</dcterms:created>
  <dcterms:modified xsi:type="dcterms:W3CDTF">2017-11-02T10:04:10Z</dcterms:modified>
</cp:coreProperties>
</file>