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35763" cy="98694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319-A949-4219-A280-B17313AF63A0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E37-4ECB-461B-9646-16EC1B411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8319-A949-4219-A280-B17313AF63A0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FE37-4ECB-461B-9646-16EC1B411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86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ATENCIÓN INTEGRADA</a:t>
            </a:r>
            <a:endParaRPr lang="es-E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8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0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POBLACIÓN QUE ATENDEMOS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TMG</a:t>
            </a:r>
            <a:endParaRPr lang="es-E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0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s-ES" sz="28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Primera línea de acceso </a:t>
            </a:r>
            <a:br>
              <a:rPr lang="es-ES" sz="28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28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atención especializada en salud mental </a:t>
            </a:r>
            <a:br>
              <a:rPr lang="es-ES" sz="28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8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3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ATENCIÓN PRECOZ</a:t>
            </a:r>
            <a:br>
              <a:rPr lang="es-ES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br>
              <a:rPr lang="es-ES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MENOR IMPACTO EN TODAS LAS ÁREAS</a:t>
            </a:r>
            <a:endParaRPr lang="es-E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70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4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4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5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Intervenciones de enfermería de salud mental en CSMs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9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PACIENTES EN PROGRAMA TMG</a:t>
            </a:r>
            <a:endParaRPr lang="es-E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0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DUE SM GESTOR DE CASO</a:t>
            </a:r>
            <a:endParaRPr lang="es-E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4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12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…algunos AP depot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57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08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9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8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21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37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99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1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5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Metodología enfermera NNN</a:t>
            </a:r>
            <a:endParaRPr lang="es-E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46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5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1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6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2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6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0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6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3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Presentación en pantalla (4:3)</PresentationFormat>
  <Paragraphs>10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ATENCIÓN INTEGRADA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POBLACIÓN QUE ATENDEMOS</vt:lpstr>
      <vt:lpstr>TMG</vt:lpstr>
      <vt:lpstr>Presentación de PowerPoint</vt:lpstr>
      <vt:lpstr>Primera línea de acceso  a la atención especializada en salud mental  </vt:lpstr>
      <vt:lpstr>Presentación de PowerPoint</vt:lpstr>
      <vt:lpstr>ATENCIÓN PRECOZ =  MENOR IMPACTO EN TODAS LAS ÁREAS</vt:lpstr>
      <vt:lpstr>Presentación de PowerPoint</vt:lpstr>
      <vt:lpstr>Presentación de PowerPoint</vt:lpstr>
      <vt:lpstr>Presentación de PowerPoint</vt:lpstr>
      <vt:lpstr>Intervenciones de enfermería de salud mental en CSMs</vt:lpstr>
      <vt:lpstr>Presentación de PowerPoint</vt:lpstr>
      <vt:lpstr>PACIENTES EN PROGRAMA TMG</vt:lpstr>
      <vt:lpstr>Presentación de PowerPoint</vt:lpstr>
      <vt:lpstr>DUE SM GESTOR DE CASO</vt:lpstr>
      <vt:lpstr>Presentación de PowerPoint</vt:lpstr>
      <vt:lpstr>Presentación de PowerPoint</vt:lpstr>
      <vt:lpstr>…algunos AP depot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 enfermera NNN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ATENCIÓN INTEGRADA</dc:title>
  <dc:creator>SONIA HERRERA ANAYA</dc:creator>
  <cp:lastModifiedBy>SONIA HERRERA ANAYA</cp:lastModifiedBy>
  <cp:revision>1</cp:revision>
  <dcterms:created xsi:type="dcterms:W3CDTF">2016-10-25T08:29:38Z</dcterms:created>
  <dcterms:modified xsi:type="dcterms:W3CDTF">2016-10-25T08:29:38Z</dcterms:modified>
</cp:coreProperties>
</file>